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59" r:id="rId4"/>
    <p:sldId id="264" r:id="rId5"/>
    <p:sldId id="270" r:id="rId6"/>
    <p:sldId id="262" r:id="rId7"/>
    <p:sldId id="263" r:id="rId8"/>
    <p:sldId id="267" r:id="rId9"/>
    <p:sldId id="271" r:id="rId10"/>
    <p:sldId id="269" r:id="rId11"/>
    <p:sldId id="268" r:id="rId12"/>
    <p:sldId id="273" r:id="rId13"/>
    <p:sldId id="272" r:id="rId14"/>
    <p:sldId id="261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14F"/>
    <a:srgbClr val="019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70"/>
  </p:normalViewPr>
  <p:slideViewPr>
    <p:cSldViewPr snapToGrid="0" showGuides="1">
      <p:cViewPr varScale="1">
        <p:scale>
          <a:sx n="76" d="100"/>
          <a:sy n="76" d="100"/>
        </p:scale>
        <p:origin x="496" y="21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DF3C4-27A0-454C-8377-1D8B3E6DC322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D7467D-166F-DB42-A3A9-BC62201B7928}">
      <dgm:prSet phldrT="[Texte]"/>
      <dgm:spPr/>
      <dgm:t>
        <a:bodyPr/>
        <a:lstStyle/>
        <a:p>
          <a:r>
            <a:rPr lang="fr-FR" dirty="0" smtClean="0"/>
            <a:t>Conserver extension complète</a:t>
          </a:r>
          <a:endParaRPr lang="fr-FR" dirty="0"/>
        </a:p>
      </dgm:t>
    </dgm:pt>
    <dgm:pt modelId="{DAE88F9D-9AE9-5748-9699-B3DF66556711}" type="parTrans" cxnId="{D2618DD8-F201-9549-953C-377101E19434}">
      <dgm:prSet/>
      <dgm:spPr/>
      <dgm:t>
        <a:bodyPr/>
        <a:lstStyle/>
        <a:p>
          <a:endParaRPr lang="fr-FR"/>
        </a:p>
      </dgm:t>
    </dgm:pt>
    <dgm:pt modelId="{CA5AECC6-461D-B84E-B216-A46EBB6BF15A}" type="sibTrans" cxnId="{D2618DD8-F201-9549-953C-377101E19434}">
      <dgm:prSet/>
      <dgm:spPr/>
      <dgm:t>
        <a:bodyPr/>
        <a:lstStyle/>
        <a:p>
          <a:endParaRPr lang="fr-FR"/>
        </a:p>
      </dgm:t>
    </dgm:pt>
    <dgm:pt modelId="{040E651F-2DEB-9946-9088-D6DFFBDCB87E}">
      <dgm:prSet phldrT="[Texte]"/>
      <dgm:spPr/>
      <dgm:t>
        <a:bodyPr/>
        <a:lstStyle/>
        <a:p>
          <a:r>
            <a:rPr lang="fr-FR" dirty="0" smtClean="0"/>
            <a:t>Limiter la perte de flexion</a:t>
          </a:r>
          <a:endParaRPr lang="fr-FR" dirty="0"/>
        </a:p>
      </dgm:t>
    </dgm:pt>
    <dgm:pt modelId="{FA2B8180-712D-0D4D-94FF-72784FC0B9FF}" type="parTrans" cxnId="{41CFFC5F-A36F-3E43-A062-E6BEB2A87089}">
      <dgm:prSet/>
      <dgm:spPr/>
      <dgm:t>
        <a:bodyPr/>
        <a:lstStyle/>
        <a:p>
          <a:endParaRPr lang="fr-FR"/>
        </a:p>
      </dgm:t>
    </dgm:pt>
    <dgm:pt modelId="{070A2BBD-72F9-F346-82C8-F24C4EFDD1DF}" type="sibTrans" cxnId="{41CFFC5F-A36F-3E43-A062-E6BEB2A87089}">
      <dgm:prSet/>
      <dgm:spPr/>
      <dgm:t>
        <a:bodyPr/>
        <a:lstStyle/>
        <a:p>
          <a:endParaRPr lang="fr-FR"/>
        </a:p>
      </dgm:t>
    </dgm:pt>
    <dgm:pt modelId="{77A7B63A-637F-4F4C-8EC4-1EC7531FCA3D}">
      <dgm:prSet/>
      <dgm:spPr/>
      <dgm:t>
        <a:bodyPr/>
        <a:lstStyle/>
        <a:p>
          <a:r>
            <a:rPr lang="fr-FR" dirty="0" smtClean="0"/>
            <a:t> Conserver un tonus quadricipital</a:t>
          </a:r>
          <a:endParaRPr lang="fr-FR" dirty="0"/>
        </a:p>
      </dgm:t>
    </dgm:pt>
    <dgm:pt modelId="{C33AFC55-81AC-E54F-802B-0461C907BE95}" type="parTrans" cxnId="{40F1EC04-2B83-284F-B2A8-7B51ABC8F88F}">
      <dgm:prSet/>
      <dgm:spPr/>
      <dgm:t>
        <a:bodyPr/>
        <a:lstStyle/>
        <a:p>
          <a:endParaRPr lang="fr-FR"/>
        </a:p>
      </dgm:t>
    </dgm:pt>
    <dgm:pt modelId="{4071BCB6-F8B2-6942-BFF0-9CAFB092FA68}" type="sibTrans" cxnId="{40F1EC04-2B83-284F-B2A8-7B51ABC8F88F}">
      <dgm:prSet/>
      <dgm:spPr/>
      <dgm:t>
        <a:bodyPr/>
        <a:lstStyle/>
        <a:p>
          <a:endParaRPr lang="fr-FR"/>
        </a:p>
      </dgm:t>
    </dgm:pt>
    <dgm:pt modelId="{1008D27C-B7C5-194B-AA02-6A7AA0401DCC}">
      <dgm:prSet/>
      <dgm:spPr/>
      <dgm:t>
        <a:bodyPr/>
        <a:lstStyle/>
        <a:p>
          <a:r>
            <a:rPr lang="fr-FR" dirty="0" smtClean="0"/>
            <a:t>Pas d’appui 3S</a:t>
          </a:r>
          <a:endParaRPr lang="fr-FR" dirty="0"/>
        </a:p>
      </dgm:t>
    </dgm:pt>
    <dgm:pt modelId="{08D2F566-952F-7243-8917-4827CB6C5979}" type="parTrans" cxnId="{E67B301F-DC3D-7840-92C3-F8D82B3162A4}">
      <dgm:prSet/>
      <dgm:spPr/>
      <dgm:t>
        <a:bodyPr/>
        <a:lstStyle/>
        <a:p>
          <a:endParaRPr lang="fr-FR"/>
        </a:p>
      </dgm:t>
    </dgm:pt>
    <dgm:pt modelId="{D4A6D938-60C9-6340-88CB-A40F9D3800B6}" type="sibTrans" cxnId="{E67B301F-DC3D-7840-92C3-F8D82B3162A4}">
      <dgm:prSet/>
      <dgm:spPr/>
      <dgm:t>
        <a:bodyPr/>
        <a:lstStyle/>
        <a:p>
          <a:endParaRPr lang="fr-FR"/>
        </a:p>
      </dgm:t>
    </dgm:pt>
    <dgm:pt modelId="{7D8D1585-5334-D94C-91F9-5F8D30936266}">
      <dgm:prSet/>
      <dgm:spPr/>
      <dgm:t>
        <a:bodyPr/>
        <a:lstStyle/>
        <a:p>
          <a:r>
            <a:rPr lang="fr-FR" dirty="0" smtClean="0">
              <a:sym typeface="Wingdings"/>
            </a:rPr>
            <a:t>Étendue 6S: </a:t>
          </a:r>
          <a:r>
            <a:rPr lang="fr-FR" dirty="0" smtClean="0"/>
            <a:t>fracture, réparation méniscale, chondroplastie, non compliant</a:t>
          </a:r>
          <a:endParaRPr lang="fr-FR" dirty="0"/>
        </a:p>
      </dgm:t>
    </dgm:pt>
    <dgm:pt modelId="{BF2CA568-E07D-AA4C-A57A-885A6884B419}" type="parTrans" cxnId="{F6292ED7-BF8D-5D4E-9BB7-6CF66FBAE190}">
      <dgm:prSet/>
      <dgm:spPr/>
      <dgm:t>
        <a:bodyPr/>
        <a:lstStyle/>
        <a:p>
          <a:endParaRPr lang="fr-FR"/>
        </a:p>
      </dgm:t>
    </dgm:pt>
    <dgm:pt modelId="{6690F7AE-C81C-9E4E-98C4-F87DE5A291D9}" type="sibTrans" cxnId="{F6292ED7-BF8D-5D4E-9BB7-6CF66FBAE190}">
      <dgm:prSet/>
      <dgm:spPr/>
      <dgm:t>
        <a:bodyPr/>
        <a:lstStyle/>
        <a:p>
          <a:endParaRPr lang="fr-FR"/>
        </a:p>
      </dgm:t>
    </dgm:pt>
    <dgm:pt modelId="{875E7DE9-369E-DF49-B88E-65515DF6B1AE}">
      <dgm:prSet/>
      <dgm:spPr/>
      <dgm:t>
        <a:bodyPr/>
        <a:lstStyle/>
        <a:p>
          <a:r>
            <a:rPr lang="fr-FR" dirty="0" smtClean="0"/>
            <a:t>Immobilisation attelle ou plâtre cruro-pédieux en extension 0°</a:t>
          </a:r>
          <a:endParaRPr lang="fr-FR" dirty="0"/>
        </a:p>
      </dgm:t>
    </dgm:pt>
    <dgm:pt modelId="{E3A84EE5-BBAE-4341-8EB7-33D376FC1CED}" type="parTrans" cxnId="{70E9F40E-6223-BD45-AF72-8ED939A3E965}">
      <dgm:prSet/>
      <dgm:spPr/>
      <dgm:t>
        <a:bodyPr/>
        <a:lstStyle/>
        <a:p>
          <a:endParaRPr lang="fr-FR"/>
        </a:p>
      </dgm:t>
    </dgm:pt>
    <dgm:pt modelId="{1F8A4557-5AF0-FF4D-913F-E524DC5991E7}" type="sibTrans" cxnId="{70E9F40E-6223-BD45-AF72-8ED939A3E965}">
      <dgm:prSet/>
      <dgm:spPr/>
      <dgm:t>
        <a:bodyPr/>
        <a:lstStyle/>
        <a:p>
          <a:endParaRPr lang="fr-FR"/>
        </a:p>
      </dgm:t>
    </dgm:pt>
    <dgm:pt modelId="{59990F4D-4C9B-ED4D-8E00-B01A983B53BB}">
      <dgm:prSet/>
      <dgm:spPr/>
      <dgm:t>
        <a:bodyPr/>
        <a:lstStyle/>
        <a:p>
          <a:r>
            <a:rPr lang="fr-FR" dirty="0" smtClean="0"/>
            <a:t>Mobilisation passive à 3S </a:t>
          </a:r>
          <a:endParaRPr lang="fr-FR" dirty="0"/>
        </a:p>
      </dgm:t>
    </dgm:pt>
    <dgm:pt modelId="{FD6BE09D-725D-AD4F-8A43-3A2DBD12A8D2}" type="parTrans" cxnId="{D59E501B-07D2-A744-B29F-CF21DEBCFD15}">
      <dgm:prSet/>
      <dgm:spPr/>
      <dgm:t>
        <a:bodyPr/>
        <a:lstStyle/>
        <a:p>
          <a:endParaRPr lang="fr-FR"/>
        </a:p>
      </dgm:t>
    </dgm:pt>
    <dgm:pt modelId="{51808691-A416-4D48-9C4B-E52EA1945D0D}" type="sibTrans" cxnId="{D59E501B-07D2-A744-B29F-CF21DEBCFD15}">
      <dgm:prSet/>
      <dgm:spPr/>
      <dgm:t>
        <a:bodyPr/>
        <a:lstStyle/>
        <a:p>
          <a:endParaRPr lang="fr-FR"/>
        </a:p>
      </dgm:t>
    </dgm:pt>
    <dgm:pt modelId="{D36099DB-BFC5-D943-BBB5-86D31EB11028}">
      <dgm:prSet/>
      <dgm:spPr/>
      <dgm:t>
        <a:bodyPr/>
        <a:lstStyle/>
        <a:p>
          <a:r>
            <a:rPr lang="fr-FR" dirty="0" smtClean="0"/>
            <a:t>Contraction isométrique quadriceps / stimulation électrique</a:t>
          </a:r>
          <a:endParaRPr lang="fr-FR" dirty="0"/>
        </a:p>
      </dgm:t>
    </dgm:pt>
    <dgm:pt modelId="{C1BBE743-1DA6-2B4C-846B-EDDDF2136820}" type="parTrans" cxnId="{427DD8E5-0C36-E24E-A34E-DF76B8C5F248}">
      <dgm:prSet/>
      <dgm:spPr/>
      <dgm:t>
        <a:bodyPr/>
        <a:lstStyle/>
        <a:p>
          <a:endParaRPr lang="fr-FR"/>
        </a:p>
      </dgm:t>
    </dgm:pt>
    <dgm:pt modelId="{5E3762CB-24F0-564E-ACD5-3B55990B94BB}" type="sibTrans" cxnId="{427DD8E5-0C36-E24E-A34E-DF76B8C5F248}">
      <dgm:prSet/>
      <dgm:spPr/>
      <dgm:t>
        <a:bodyPr/>
        <a:lstStyle/>
        <a:p>
          <a:endParaRPr lang="fr-FR"/>
        </a:p>
      </dgm:t>
    </dgm:pt>
    <dgm:pt modelId="{E7983B4B-67E8-1047-85D8-A6C825AB1A97}">
      <dgm:prSet/>
      <dgm:spPr/>
      <dgm:t>
        <a:bodyPr/>
        <a:lstStyle/>
        <a:p>
          <a:r>
            <a:rPr lang="fr-FR" dirty="0" smtClean="0"/>
            <a:t>Objectif 0-90° à 6S</a:t>
          </a:r>
          <a:endParaRPr lang="fr-FR" dirty="0"/>
        </a:p>
      </dgm:t>
    </dgm:pt>
    <dgm:pt modelId="{DE4E56A8-4E30-1C47-9ACC-D9E24A2476BF}" type="parTrans" cxnId="{357B35D1-F3FC-3546-B799-02DB62B995E2}">
      <dgm:prSet/>
      <dgm:spPr/>
      <dgm:t>
        <a:bodyPr/>
        <a:lstStyle/>
        <a:p>
          <a:endParaRPr lang="fr-FR"/>
        </a:p>
      </dgm:t>
    </dgm:pt>
    <dgm:pt modelId="{7FD356CE-6590-1B41-8E90-36E98CC98242}" type="sibTrans" cxnId="{357B35D1-F3FC-3546-B799-02DB62B995E2}">
      <dgm:prSet/>
      <dgm:spPr/>
      <dgm:t>
        <a:bodyPr/>
        <a:lstStyle/>
        <a:p>
          <a:endParaRPr lang="fr-FR"/>
        </a:p>
      </dgm:t>
    </dgm:pt>
    <dgm:pt modelId="{8C6A8F2B-04FD-E74C-8D87-606F4935410F}" type="pres">
      <dgm:prSet presAssocID="{B7DDF3C4-27A0-454C-8377-1D8B3E6DC3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A2F762-A4BA-5F44-A6A3-51A7632560AF}" type="pres">
      <dgm:prSet presAssocID="{1008D27C-B7C5-194B-AA02-6A7AA0401DCC}" presName="parentLin" presStyleCnt="0"/>
      <dgm:spPr/>
    </dgm:pt>
    <dgm:pt modelId="{B6259CEE-326C-574F-BED9-06F4F408B754}" type="pres">
      <dgm:prSet presAssocID="{1008D27C-B7C5-194B-AA02-6A7AA0401DCC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52E47B03-2031-8340-9260-0C6AF21E48FC}" type="pres">
      <dgm:prSet presAssocID="{1008D27C-B7C5-194B-AA02-6A7AA0401DC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EF8D91-CFF7-8D44-861C-8480103DFA43}" type="pres">
      <dgm:prSet presAssocID="{1008D27C-B7C5-194B-AA02-6A7AA0401DCC}" presName="negativeSpace" presStyleCnt="0"/>
      <dgm:spPr/>
    </dgm:pt>
    <dgm:pt modelId="{029CDC2F-FA60-9A42-A53B-6582E783EE05}" type="pres">
      <dgm:prSet presAssocID="{1008D27C-B7C5-194B-AA02-6A7AA0401DC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B05C09-3946-A64F-AEC1-339622F24F44}" type="pres">
      <dgm:prSet presAssocID="{D4A6D938-60C9-6340-88CB-A40F9D3800B6}" presName="spaceBetweenRectangles" presStyleCnt="0"/>
      <dgm:spPr/>
    </dgm:pt>
    <dgm:pt modelId="{C2C4265F-6657-E24C-92B0-553F5A792DF0}" type="pres">
      <dgm:prSet presAssocID="{F5D7467D-166F-DB42-A3A9-BC62201B7928}" presName="parentLin" presStyleCnt="0"/>
      <dgm:spPr/>
    </dgm:pt>
    <dgm:pt modelId="{FE582906-C76C-F541-B652-AD4BB3FFBFF5}" type="pres">
      <dgm:prSet presAssocID="{F5D7467D-166F-DB42-A3A9-BC62201B7928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915DC644-38EB-4544-83C2-772C988EAD97}" type="pres">
      <dgm:prSet presAssocID="{F5D7467D-166F-DB42-A3A9-BC62201B79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C9CBE5-2F31-F041-A4BA-4B1F23A5CFB5}" type="pres">
      <dgm:prSet presAssocID="{F5D7467D-166F-DB42-A3A9-BC62201B7928}" presName="negativeSpace" presStyleCnt="0"/>
      <dgm:spPr/>
    </dgm:pt>
    <dgm:pt modelId="{8D991705-8C78-7E4A-8035-A88A2C8017A7}" type="pres">
      <dgm:prSet presAssocID="{F5D7467D-166F-DB42-A3A9-BC62201B792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979B23-84D4-8449-BC97-FE66121CDE0B}" type="pres">
      <dgm:prSet presAssocID="{CA5AECC6-461D-B84E-B216-A46EBB6BF15A}" presName="spaceBetweenRectangles" presStyleCnt="0"/>
      <dgm:spPr/>
    </dgm:pt>
    <dgm:pt modelId="{F43B05EC-F164-E144-9254-41EA3A548A85}" type="pres">
      <dgm:prSet presAssocID="{040E651F-2DEB-9946-9088-D6DFFBDCB87E}" presName="parentLin" presStyleCnt="0"/>
      <dgm:spPr/>
    </dgm:pt>
    <dgm:pt modelId="{354D0B72-DADC-6648-AF1A-2CA485D43FAE}" type="pres">
      <dgm:prSet presAssocID="{040E651F-2DEB-9946-9088-D6DFFBDCB87E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5CF15E49-830B-3E41-B482-0D826AD25F9F}" type="pres">
      <dgm:prSet presAssocID="{040E651F-2DEB-9946-9088-D6DFFBDCB8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C1534F-9592-284D-9CC6-3AE5EA33DE19}" type="pres">
      <dgm:prSet presAssocID="{040E651F-2DEB-9946-9088-D6DFFBDCB87E}" presName="negativeSpace" presStyleCnt="0"/>
      <dgm:spPr/>
    </dgm:pt>
    <dgm:pt modelId="{52F9541C-D094-1B49-84C3-EF285574FDB8}" type="pres">
      <dgm:prSet presAssocID="{040E651F-2DEB-9946-9088-D6DFFBDCB87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6F98C6-10EA-1E4B-9884-3FB282B74A7D}" type="pres">
      <dgm:prSet presAssocID="{070A2BBD-72F9-F346-82C8-F24C4EFDD1DF}" presName="spaceBetweenRectangles" presStyleCnt="0"/>
      <dgm:spPr/>
    </dgm:pt>
    <dgm:pt modelId="{8C2ED423-48F7-1847-BFA0-B36B0E20690D}" type="pres">
      <dgm:prSet presAssocID="{77A7B63A-637F-4F4C-8EC4-1EC7531FCA3D}" presName="parentLin" presStyleCnt="0"/>
      <dgm:spPr/>
    </dgm:pt>
    <dgm:pt modelId="{3203E9DE-30A3-3446-975A-B856BF58A60D}" type="pres">
      <dgm:prSet presAssocID="{77A7B63A-637F-4F4C-8EC4-1EC7531FCA3D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E46CD6B3-31AC-6B4D-906C-F8AA93617AE3}" type="pres">
      <dgm:prSet presAssocID="{77A7B63A-637F-4F4C-8EC4-1EC7531FCA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2A7BC2-1399-CF40-90C5-B8BD02082B8F}" type="pres">
      <dgm:prSet presAssocID="{77A7B63A-637F-4F4C-8EC4-1EC7531FCA3D}" presName="negativeSpace" presStyleCnt="0"/>
      <dgm:spPr/>
    </dgm:pt>
    <dgm:pt modelId="{66E8CA47-7BF1-1B46-9639-8CE8C1A515C1}" type="pres">
      <dgm:prSet presAssocID="{77A7B63A-637F-4F4C-8EC4-1EC7531FCA3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E5F6B1-985B-2246-AD87-CB01E9B4A365}" type="presOf" srcId="{7D8D1585-5334-D94C-91F9-5F8D30936266}" destId="{029CDC2F-FA60-9A42-A53B-6582E783EE05}" srcOrd="0" destOrd="0" presId="urn:microsoft.com/office/officeart/2005/8/layout/list1"/>
    <dgm:cxn modelId="{D2618DD8-F201-9549-953C-377101E19434}" srcId="{B7DDF3C4-27A0-454C-8377-1D8B3E6DC322}" destId="{F5D7467D-166F-DB42-A3A9-BC62201B7928}" srcOrd="1" destOrd="0" parTransId="{DAE88F9D-9AE9-5748-9699-B3DF66556711}" sibTransId="{CA5AECC6-461D-B84E-B216-A46EBB6BF15A}"/>
    <dgm:cxn modelId="{427DD8E5-0C36-E24E-A34E-DF76B8C5F248}" srcId="{77A7B63A-637F-4F4C-8EC4-1EC7531FCA3D}" destId="{D36099DB-BFC5-D943-BBB5-86D31EB11028}" srcOrd="0" destOrd="0" parTransId="{C1BBE743-1DA6-2B4C-846B-EDDDF2136820}" sibTransId="{5E3762CB-24F0-564E-ACD5-3B55990B94BB}"/>
    <dgm:cxn modelId="{4CCA5437-82C9-BA41-A091-FDA09682DADF}" type="presOf" srcId="{B7DDF3C4-27A0-454C-8377-1D8B3E6DC322}" destId="{8C6A8F2B-04FD-E74C-8D87-606F4935410F}" srcOrd="0" destOrd="0" presId="urn:microsoft.com/office/officeart/2005/8/layout/list1"/>
    <dgm:cxn modelId="{70E9F40E-6223-BD45-AF72-8ED939A3E965}" srcId="{F5D7467D-166F-DB42-A3A9-BC62201B7928}" destId="{875E7DE9-369E-DF49-B88E-65515DF6B1AE}" srcOrd="0" destOrd="0" parTransId="{E3A84EE5-BBAE-4341-8EB7-33D376FC1CED}" sibTransId="{1F8A4557-5AF0-FF4D-913F-E524DC5991E7}"/>
    <dgm:cxn modelId="{11A595A2-94B5-F94B-BE58-1CF8952DCA2A}" type="presOf" srcId="{59990F4D-4C9B-ED4D-8E00-B01A983B53BB}" destId="{52F9541C-D094-1B49-84C3-EF285574FDB8}" srcOrd="0" destOrd="0" presId="urn:microsoft.com/office/officeart/2005/8/layout/list1"/>
    <dgm:cxn modelId="{40F1EC04-2B83-284F-B2A8-7B51ABC8F88F}" srcId="{B7DDF3C4-27A0-454C-8377-1D8B3E6DC322}" destId="{77A7B63A-637F-4F4C-8EC4-1EC7531FCA3D}" srcOrd="3" destOrd="0" parTransId="{C33AFC55-81AC-E54F-802B-0461C907BE95}" sibTransId="{4071BCB6-F8B2-6942-BFF0-9CAFB092FA68}"/>
    <dgm:cxn modelId="{E34A5B39-4660-2D41-A3FE-8C50D39EED50}" type="presOf" srcId="{D36099DB-BFC5-D943-BBB5-86D31EB11028}" destId="{66E8CA47-7BF1-1B46-9639-8CE8C1A515C1}" srcOrd="0" destOrd="0" presId="urn:microsoft.com/office/officeart/2005/8/layout/list1"/>
    <dgm:cxn modelId="{7541B950-2409-F44B-AC72-76513AE8F670}" type="presOf" srcId="{1008D27C-B7C5-194B-AA02-6A7AA0401DCC}" destId="{B6259CEE-326C-574F-BED9-06F4F408B754}" srcOrd="0" destOrd="0" presId="urn:microsoft.com/office/officeart/2005/8/layout/list1"/>
    <dgm:cxn modelId="{D59E501B-07D2-A744-B29F-CF21DEBCFD15}" srcId="{040E651F-2DEB-9946-9088-D6DFFBDCB87E}" destId="{59990F4D-4C9B-ED4D-8E00-B01A983B53BB}" srcOrd="0" destOrd="0" parTransId="{FD6BE09D-725D-AD4F-8A43-3A2DBD12A8D2}" sibTransId="{51808691-A416-4D48-9C4B-E52EA1945D0D}"/>
    <dgm:cxn modelId="{AF33E7FA-D640-AC46-A887-87AA90A35C9B}" type="presOf" srcId="{1008D27C-B7C5-194B-AA02-6A7AA0401DCC}" destId="{52E47B03-2031-8340-9260-0C6AF21E48FC}" srcOrd="1" destOrd="0" presId="urn:microsoft.com/office/officeart/2005/8/layout/list1"/>
    <dgm:cxn modelId="{357B35D1-F3FC-3546-B799-02DB62B995E2}" srcId="{040E651F-2DEB-9946-9088-D6DFFBDCB87E}" destId="{E7983B4B-67E8-1047-85D8-A6C825AB1A97}" srcOrd="1" destOrd="0" parTransId="{DE4E56A8-4E30-1C47-9ACC-D9E24A2476BF}" sibTransId="{7FD356CE-6590-1B41-8E90-36E98CC98242}"/>
    <dgm:cxn modelId="{4A51FA13-427B-0648-988F-9325B5942F28}" type="presOf" srcId="{875E7DE9-369E-DF49-B88E-65515DF6B1AE}" destId="{8D991705-8C78-7E4A-8035-A88A2C8017A7}" srcOrd="0" destOrd="0" presId="urn:microsoft.com/office/officeart/2005/8/layout/list1"/>
    <dgm:cxn modelId="{E5C26508-0D6A-404A-BA78-6005D85B61D4}" type="presOf" srcId="{E7983B4B-67E8-1047-85D8-A6C825AB1A97}" destId="{52F9541C-D094-1B49-84C3-EF285574FDB8}" srcOrd="0" destOrd="1" presId="urn:microsoft.com/office/officeart/2005/8/layout/list1"/>
    <dgm:cxn modelId="{F6292ED7-BF8D-5D4E-9BB7-6CF66FBAE190}" srcId="{1008D27C-B7C5-194B-AA02-6A7AA0401DCC}" destId="{7D8D1585-5334-D94C-91F9-5F8D30936266}" srcOrd="0" destOrd="0" parTransId="{BF2CA568-E07D-AA4C-A57A-885A6884B419}" sibTransId="{6690F7AE-C81C-9E4E-98C4-F87DE5A291D9}"/>
    <dgm:cxn modelId="{E67B301F-DC3D-7840-92C3-F8D82B3162A4}" srcId="{B7DDF3C4-27A0-454C-8377-1D8B3E6DC322}" destId="{1008D27C-B7C5-194B-AA02-6A7AA0401DCC}" srcOrd="0" destOrd="0" parTransId="{08D2F566-952F-7243-8917-4827CB6C5979}" sibTransId="{D4A6D938-60C9-6340-88CB-A40F9D3800B6}"/>
    <dgm:cxn modelId="{401F90C8-8BDE-4E45-8DFF-FD1AC3F472E0}" type="presOf" srcId="{040E651F-2DEB-9946-9088-D6DFFBDCB87E}" destId="{354D0B72-DADC-6648-AF1A-2CA485D43FAE}" srcOrd="0" destOrd="0" presId="urn:microsoft.com/office/officeart/2005/8/layout/list1"/>
    <dgm:cxn modelId="{983421A1-A229-D64A-845F-221D79F0F26B}" type="presOf" srcId="{F5D7467D-166F-DB42-A3A9-BC62201B7928}" destId="{915DC644-38EB-4544-83C2-772C988EAD97}" srcOrd="1" destOrd="0" presId="urn:microsoft.com/office/officeart/2005/8/layout/list1"/>
    <dgm:cxn modelId="{41CFFC5F-A36F-3E43-A062-E6BEB2A87089}" srcId="{B7DDF3C4-27A0-454C-8377-1D8B3E6DC322}" destId="{040E651F-2DEB-9946-9088-D6DFFBDCB87E}" srcOrd="2" destOrd="0" parTransId="{FA2B8180-712D-0D4D-94FF-72784FC0B9FF}" sibTransId="{070A2BBD-72F9-F346-82C8-F24C4EFDD1DF}"/>
    <dgm:cxn modelId="{E8FC2FE2-E7F4-A74C-8BC7-80F37D7E04D8}" type="presOf" srcId="{040E651F-2DEB-9946-9088-D6DFFBDCB87E}" destId="{5CF15E49-830B-3E41-B482-0D826AD25F9F}" srcOrd="1" destOrd="0" presId="urn:microsoft.com/office/officeart/2005/8/layout/list1"/>
    <dgm:cxn modelId="{5A2B6F5A-2741-F84B-974F-CAB98DFB9FA4}" type="presOf" srcId="{77A7B63A-637F-4F4C-8EC4-1EC7531FCA3D}" destId="{E46CD6B3-31AC-6B4D-906C-F8AA93617AE3}" srcOrd="1" destOrd="0" presId="urn:microsoft.com/office/officeart/2005/8/layout/list1"/>
    <dgm:cxn modelId="{03447B02-2C5F-8D40-AB53-26A8BA822B60}" type="presOf" srcId="{77A7B63A-637F-4F4C-8EC4-1EC7531FCA3D}" destId="{3203E9DE-30A3-3446-975A-B856BF58A60D}" srcOrd="0" destOrd="0" presId="urn:microsoft.com/office/officeart/2005/8/layout/list1"/>
    <dgm:cxn modelId="{D7C86F75-3B5B-CD49-A535-F11810E6E754}" type="presOf" srcId="{F5D7467D-166F-DB42-A3A9-BC62201B7928}" destId="{FE582906-C76C-F541-B652-AD4BB3FFBFF5}" srcOrd="0" destOrd="0" presId="urn:microsoft.com/office/officeart/2005/8/layout/list1"/>
    <dgm:cxn modelId="{C599B211-0B79-F245-ADB2-F65B38A82F82}" type="presParOf" srcId="{8C6A8F2B-04FD-E74C-8D87-606F4935410F}" destId="{18A2F762-A4BA-5F44-A6A3-51A7632560AF}" srcOrd="0" destOrd="0" presId="urn:microsoft.com/office/officeart/2005/8/layout/list1"/>
    <dgm:cxn modelId="{50D7211B-9834-1F4C-8B1E-2C94AADA3C3A}" type="presParOf" srcId="{18A2F762-A4BA-5F44-A6A3-51A7632560AF}" destId="{B6259CEE-326C-574F-BED9-06F4F408B754}" srcOrd="0" destOrd="0" presId="urn:microsoft.com/office/officeart/2005/8/layout/list1"/>
    <dgm:cxn modelId="{5AD54FA5-2BB1-F648-A79C-B73AC008CC14}" type="presParOf" srcId="{18A2F762-A4BA-5F44-A6A3-51A7632560AF}" destId="{52E47B03-2031-8340-9260-0C6AF21E48FC}" srcOrd="1" destOrd="0" presId="urn:microsoft.com/office/officeart/2005/8/layout/list1"/>
    <dgm:cxn modelId="{4CE7AE0E-6516-324E-A5CE-87290F149565}" type="presParOf" srcId="{8C6A8F2B-04FD-E74C-8D87-606F4935410F}" destId="{58EF8D91-CFF7-8D44-861C-8480103DFA43}" srcOrd="1" destOrd="0" presId="urn:microsoft.com/office/officeart/2005/8/layout/list1"/>
    <dgm:cxn modelId="{4B2CFEA8-BD61-7D49-95BA-923298AA070C}" type="presParOf" srcId="{8C6A8F2B-04FD-E74C-8D87-606F4935410F}" destId="{029CDC2F-FA60-9A42-A53B-6582E783EE05}" srcOrd="2" destOrd="0" presId="urn:microsoft.com/office/officeart/2005/8/layout/list1"/>
    <dgm:cxn modelId="{306676B0-F26B-F845-B76E-1981BE3DA796}" type="presParOf" srcId="{8C6A8F2B-04FD-E74C-8D87-606F4935410F}" destId="{39B05C09-3946-A64F-AEC1-339622F24F44}" srcOrd="3" destOrd="0" presId="urn:microsoft.com/office/officeart/2005/8/layout/list1"/>
    <dgm:cxn modelId="{D8C36617-4C8C-9D49-AFD8-81E442468F2C}" type="presParOf" srcId="{8C6A8F2B-04FD-E74C-8D87-606F4935410F}" destId="{C2C4265F-6657-E24C-92B0-553F5A792DF0}" srcOrd="4" destOrd="0" presId="urn:microsoft.com/office/officeart/2005/8/layout/list1"/>
    <dgm:cxn modelId="{9ADE1CDE-9579-F246-B199-059B2E3688A6}" type="presParOf" srcId="{C2C4265F-6657-E24C-92B0-553F5A792DF0}" destId="{FE582906-C76C-F541-B652-AD4BB3FFBFF5}" srcOrd="0" destOrd="0" presId="urn:microsoft.com/office/officeart/2005/8/layout/list1"/>
    <dgm:cxn modelId="{8D08CAB8-4D90-E144-8835-C3F6F373A7FB}" type="presParOf" srcId="{C2C4265F-6657-E24C-92B0-553F5A792DF0}" destId="{915DC644-38EB-4544-83C2-772C988EAD97}" srcOrd="1" destOrd="0" presId="urn:microsoft.com/office/officeart/2005/8/layout/list1"/>
    <dgm:cxn modelId="{33220B49-C21A-E146-8188-525B6CE2C265}" type="presParOf" srcId="{8C6A8F2B-04FD-E74C-8D87-606F4935410F}" destId="{59C9CBE5-2F31-F041-A4BA-4B1F23A5CFB5}" srcOrd="5" destOrd="0" presId="urn:microsoft.com/office/officeart/2005/8/layout/list1"/>
    <dgm:cxn modelId="{85F61BF0-421C-3748-AD54-60196F618645}" type="presParOf" srcId="{8C6A8F2B-04FD-E74C-8D87-606F4935410F}" destId="{8D991705-8C78-7E4A-8035-A88A2C8017A7}" srcOrd="6" destOrd="0" presId="urn:microsoft.com/office/officeart/2005/8/layout/list1"/>
    <dgm:cxn modelId="{EF9B58C3-8FFA-6645-9151-3D5D3D49FB7B}" type="presParOf" srcId="{8C6A8F2B-04FD-E74C-8D87-606F4935410F}" destId="{97979B23-84D4-8449-BC97-FE66121CDE0B}" srcOrd="7" destOrd="0" presId="urn:microsoft.com/office/officeart/2005/8/layout/list1"/>
    <dgm:cxn modelId="{873C1769-22C9-AE4E-B63C-2E8BB8704715}" type="presParOf" srcId="{8C6A8F2B-04FD-E74C-8D87-606F4935410F}" destId="{F43B05EC-F164-E144-9254-41EA3A548A85}" srcOrd="8" destOrd="0" presId="urn:microsoft.com/office/officeart/2005/8/layout/list1"/>
    <dgm:cxn modelId="{B445E416-1EBC-4E4B-9057-D46D70E80EA8}" type="presParOf" srcId="{F43B05EC-F164-E144-9254-41EA3A548A85}" destId="{354D0B72-DADC-6648-AF1A-2CA485D43FAE}" srcOrd="0" destOrd="0" presId="urn:microsoft.com/office/officeart/2005/8/layout/list1"/>
    <dgm:cxn modelId="{905BED04-5329-DD45-9862-29DFCB5BCB9F}" type="presParOf" srcId="{F43B05EC-F164-E144-9254-41EA3A548A85}" destId="{5CF15E49-830B-3E41-B482-0D826AD25F9F}" srcOrd="1" destOrd="0" presId="urn:microsoft.com/office/officeart/2005/8/layout/list1"/>
    <dgm:cxn modelId="{E56CB252-C2D8-0B43-BDEC-1B9837BDBBB4}" type="presParOf" srcId="{8C6A8F2B-04FD-E74C-8D87-606F4935410F}" destId="{38C1534F-9592-284D-9CC6-3AE5EA33DE19}" srcOrd="9" destOrd="0" presId="urn:microsoft.com/office/officeart/2005/8/layout/list1"/>
    <dgm:cxn modelId="{CC634B00-31A6-304F-84B9-48D2707F1D71}" type="presParOf" srcId="{8C6A8F2B-04FD-E74C-8D87-606F4935410F}" destId="{52F9541C-D094-1B49-84C3-EF285574FDB8}" srcOrd="10" destOrd="0" presId="urn:microsoft.com/office/officeart/2005/8/layout/list1"/>
    <dgm:cxn modelId="{8BC623B2-213B-884E-89E5-65AEE32F5914}" type="presParOf" srcId="{8C6A8F2B-04FD-E74C-8D87-606F4935410F}" destId="{B96F98C6-10EA-1E4B-9884-3FB282B74A7D}" srcOrd="11" destOrd="0" presId="urn:microsoft.com/office/officeart/2005/8/layout/list1"/>
    <dgm:cxn modelId="{FD4FAF49-5F73-3645-A4FE-F76D10AAC784}" type="presParOf" srcId="{8C6A8F2B-04FD-E74C-8D87-606F4935410F}" destId="{8C2ED423-48F7-1847-BFA0-B36B0E20690D}" srcOrd="12" destOrd="0" presId="urn:microsoft.com/office/officeart/2005/8/layout/list1"/>
    <dgm:cxn modelId="{665765C3-B943-4F46-AF5F-729C84C2E436}" type="presParOf" srcId="{8C2ED423-48F7-1847-BFA0-B36B0E20690D}" destId="{3203E9DE-30A3-3446-975A-B856BF58A60D}" srcOrd="0" destOrd="0" presId="urn:microsoft.com/office/officeart/2005/8/layout/list1"/>
    <dgm:cxn modelId="{4621263B-56C9-8D4E-9A87-C732386A8C35}" type="presParOf" srcId="{8C2ED423-48F7-1847-BFA0-B36B0E20690D}" destId="{E46CD6B3-31AC-6B4D-906C-F8AA93617AE3}" srcOrd="1" destOrd="0" presId="urn:microsoft.com/office/officeart/2005/8/layout/list1"/>
    <dgm:cxn modelId="{6CA6C26C-B5D6-5747-9FFA-D04807A984AD}" type="presParOf" srcId="{8C6A8F2B-04FD-E74C-8D87-606F4935410F}" destId="{362A7BC2-1399-CF40-90C5-B8BD02082B8F}" srcOrd="13" destOrd="0" presId="urn:microsoft.com/office/officeart/2005/8/layout/list1"/>
    <dgm:cxn modelId="{448A2048-5125-A846-8C63-7D29531642F6}" type="presParOf" srcId="{8C6A8F2B-04FD-E74C-8D87-606F4935410F}" destId="{66E8CA47-7BF1-1B46-9639-8CE8C1A515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DF3C4-27A0-454C-8377-1D8B3E6DC322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E8699F8-B93D-3C4C-B00B-A7A1521550E0}">
      <dgm:prSet phldrT="[Texte]"/>
      <dgm:spPr/>
      <dgm:t>
        <a:bodyPr/>
        <a:lstStyle/>
        <a:p>
          <a:r>
            <a:rPr lang="fr-FR" dirty="0" smtClean="0"/>
            <a:t>Réhabilitation à la marche</a:t>
          </a:r>
          <a:endParaRPr lang="fr-FR" dirty="0"/>
        </a:p>
      </dgm:t>
    </dgm:pt>
    <dgm:pt modelId="{79734DCF-ABF7-C949-940E-CDC9253BE649}" type="parTrans" cxnId="{E1C9E28D-2E5C-5A4E-A36F-E9931D758ED8}">
      <dgm:prSet/>
      <dgm:spPr/>
      <dgm:t>
        <a:bodyPr/>
        <a:lstStyle/>
        <a:p>
          <a:endParaRPr lang="fr-FR"/>
        </a:p>
      </dgm:t>
    </dgm:pt>
    <dgm:pt modelId="{00334E7D-73DF-E148-A5DD-58EC9DD674A6}" type="sibTrans" cxnId="{E1C9E28D-2E5C-5A4E-A36F-E9931D758ED8}">
      <dgm:prSet/>
      <dgm:spPr/>
      <dgm:t>
        <a:bodyPr/>
        <a:lstStyle/>
        <a:p>
          <a:endParaRPr lang="fr-FR"/>
        </a:p>
      </dgm:t>
    </dgm:pt>
    <dgm:pt modelId="{F5D7467D-166F-DB42-A3A9-BC62201B7928}">
      <dgm:prSet phldrT="[Texte]"/>
      <dgm:spPr/>
      <dgm:t>
        <a:bodyPr/>
        <a:lstStyle/>
        <a:p>
          <a:r>
            <a:rPr lang="fr-FR" dirty="0" smtClean="0"/>
            <a:t>Améliorer la flexion</a:t>
          </a:r>
          <a:endParaRPr lang="fr-FR" dirty="0"/>
        </a:p>
      </dgm:t>
    </dgm:pt>
    <dgm:pt modelId="{DAE88F9D-9AE9-5748-9699-B3DF66556711}" type="parTrans" cxnId="{D2618DD8-F201-9549-953C-377101E19434}">
      <dgm:prSet/>
      <dgm:spPr/>
      <dgm:t>
        <a:bodyPr/>
        <a:lstStyle/>
        <a:p>
          <a:endParaRPr lang="fr-FR"/>
        </a:p>
      </dgm:t>
    </dgm:pt>
    <dgm:pt modelId="{CA5AECC6-461D-B84E-B216-A46EBB6BF15A}" type="sibTrans" cxnId="{D2618DD8-F201-9549-953C-377101E19434}">
      <dgm:prSet/>
      <dgm:spPr/>
      <dgm:t>
        <a:bodyPr/>
        <a:lstStyle/>
        <a:p>
          <a:endParaRPr lang="fr-FR"/>
        </a:p>
      </dgm:t>
    </dgm:pt>
    <dgm:pt modelId="{77A7B63A-637F-4F4C-8EC4-1EC7531FCA3D}">
      <dgm:prSet/>
      <dgm:spPr/>
      <dgm:t>
        <a:bodyPr/>
        <a:lstStyle/>
        <a:p>
          <a:r>
            <a:rPr lang="fr-FR" dirty="0" smtClean="0"/>
            <a:t> Conserver un tonus quadricipital</a:t>
          </a:r>
          <a:endParaRPr lang="fr-FR" dirty="0"/>
        </a:p>
      </dgm:t>
    </dgm:pt>
    <dgm:pt modelId="{C33AFC55-81AC-E54F-802B-0461C907BE95}" type="parTrans" cxnId="{40F1EC04-2B83-284F-B2A8-7B51ABC8F88F}">
      <dgm:prSet/>
      <dgm:spPr/>
      <dgm:t>
        <a:bodyPr/>
        <a:lstStyle/>
        <a:p>
          <a:endParaRPr lang="fr-FR"/>
        </a:p>
      </dgm:t>
    </dgm:pt>
    <dgm:pt modelId="{4071BCB6-F8B2-6942-BFF0-9CAFB092FA68}" type="sibTrans" cxnId="{40F1EC04-2B83-284F-B2A8-7B51ABC8F88F}">
      <dgm:prSet/>
      <dgm:spPr/>
      <dgm:t>
        <a:bodyPr/>
        <a:lstStyle/>
        <a:p>
          <a:endParaRPr lang="fr-FR"/>
        </a:p>
      </dgm:t>
    </dgm:pt>
    <dgm:pt modelId="{1008D27C-B7C5-194B-AA02-6A7AA0401DCC}">
      <dgm:prSet/>
      <dgm:spPr/>
      <dgm:t>
        <a:bodyPr/>
        <a:lstStyle/>
        <a:p>
          <a:r>
            <a:rPr lang="fr-FR" dirty="0" smtClean="0"/>
            <a:t>appui partiel + 25% poids par semaine</a:t>
          </a:r>
          <a:endParaRPr lang="fr-FR" dirty="0"/>
        </a:p>
      </dgm:t>
    </dgm:pt>
    <dgm:pt modelId="{08D2F566-952F-7243-8917-4827CB6C5979}" type="parTrans" cxnId="{E67B301F-DC3D-7840-92C3-F8D82B3162A4}">
      <dgm:prSet/>
      <dgm:spPr/>
      <dgm:t>
        <a:bodyPr/>
        <a:lstStyle/>
        <a:p>
          <a:endParaRPr lang="fr-FR"/>
        </a:p>
      </dgm:t>
    </dgm:pt>
    <dgm:pt modelId="{D4A6D938-60C9-6340-88CB-A40F9D3800B6}" type="sibTrans" cxnId="{E67B301F-DC3D-7840-92C3-F8D82B3162A4}">
      <dgm:prSet/>
      <dgm:spPr/>
      <dgm:t>
        <a:bodyPr/>
        <a:lstStyle/>
        <a:p>
          <a:endParaRPr lang="fr-FR"/>
        </a:p>
      </dgm:t>
    </dgm:pt>
    <dgm:pt modelId="{875E7DE9-369E-DF49-B88E-65515DF6B1AE}">
      <dgm:prSet/>
      <dgm:spPr/>
      <dgm:t>
        <a:bodyPr/>
        <a:lstStyle/>
        <a:p>
          <a:r>
            <a:rPr lang="fr-FR" dirty="0" smtClean="0"/>
            <a:t>Objectifs: 120° à 12S</a:t>
          </a:r>
          <a:endParaRPr lang="fr-FR" dirty="0"/>
        </a:p>
      </dgm:t>
    </dgm:pt>
    <dgm:pt modelId="{E3A84EE5-BBAE-4341-8EB7-33D376FC1CED}" type="parTrans" cxnId="{70E9F40E-6223-BD45-AF72-8ED939A3E965}">
      <dgm:prSet/>
      <dgm:spPr/>
      <dgm:t>
        <a:bodyPr/>
        <a:lstStyle/>
        <a:p>
          <a:endParaRPr lang="fr-FR"/>
        </a:p>
      </dgm:t>
    </dgm:pt>
    <dgm:pt modelId="{1F8A4557-5AF0-FF4D-913F-E524DC5991E7}" type="sibTrans" cxnId="{70E9F40E-6223-BD45-AF72-8ED939A3E965}">
      <dgm:prSet/>
      <dgm:spPr/>
      <dgm:t>
        <a:bodyPr/>
        <a:lstStyle/>
        <a:p>
          <a:endParaRPr lang="fr-FR"/>
        </a:p>
      </dgm:t>
    </dgm:pt>
    <dgm:pt modelId="{D36099DB-BFC5-D943-BBB5-86D31EB11028}">
      <dgm:prSet/>
      <dgm:spPr/>
      <dgm:t>
        <a:bodyPr/>
        <a:lstStyle/>
        <a:p>
          <a:r>
            <a:rPr lang="fr-FR" dirty="0" smtClean="0"/>
            <a:t>Exercice en appui</a:t>
          </a:r>
          <a:endParaRPr lang="fr-FR" dirty="0"/>
        </a:p>
      </dgm:t>
    </dgm:pt>
    <dgm:pt modelId="{C1BBE743-1DA6-2B4C-846B-EDDDF2136820}" type="parTrans" cxnId="{427DD8E5-0C36-E24E-A34E-DF76B8C5F248}">
      <dgm:prSet/>
      <dgm:spPr/>
      <dgm:t>
        <a:bodyPr/>
        <a:lstStyle/>
        <a:p>
          <a:endParaRPr lang="fr-FR"/>
        </a:p>
      </dgm:t>
    </dgm:pt>
    <dgm:pt modelId="{5E3762CB-24F0-564E-ACD5-3B55990B94BB}" type="sibTrans" cxnId="{427DD8E5-0C36-E24E-A34E-DF76B8C5F248}">
      <dgm:prSet/>
      <dgm:spPr/>
      <dgm:t>
        <a:bodyPr/>
        <a:lstStyle/>
        <a:p>
          <a:endParaRPr lang="fr-FR"/>
        </a:p>
      </dgm:t>
    </dgm:pt>
    <dgm:pt modelId="{DC835292-A3AF-AD4B-908D-DFBA66AF1D06}">
      <dgm:prSet/>
      <dgm:spPr/>
      <dgm:t>
        <a:bodyPr/>
        <a:lstStyle/>
        <a:p>
          <a:r>
            <a:rPr lang="fr-FR" dirty="0" smtClean="0"/>
            <a:t>Immobilisation optionnelle nocturne</a:t>
          </a:r>
          <a:endParaRPr lang="fr-FR" dirty="0"/>
        </a:p>
      </dgm:t>
    </dgm:pt>
    <dgm:pt modelId="{0CAF7ACF-7B67-A944-AA66-7EB19186CBDC}" type="parTrans" cxnId="{91A73C43-8413-6240-9ABC-22279E1B566A}">
      <dgm:prSet/>
      <dgm:spPr/>
      <dgm:t>
        <a:bodyPr/>
        <a:lstStyle/>
        <a:p>
          <a:endParaRPr lang="fr-FR"/>
        </a:p>
      </dgm:t>
    </dgm:pt>
    <dgm:pt modelId="{119BAFD2-7087-F24F-AAAD-4115F471E5F9}" type="sibTrans" cxnId="{91A73C43-8413-6240-9ABC-22279E1B566A}">
      <dgm:prSet/>
      <dgm:spPr/>
      <dgm:t>
        <a:bodyPr/>
        <a:lstStyle/>
        <a:p>
          <a:endParaRPr lang="fr-FR"/>
        </a:p>
      </dgm:t>
    </dgm:pt>
    <dgm:pt modelId="{7D058239-46C5-3544-9681-37DBC944EC8D}">
      <dgm:prSet/>
      <dgm:spPr/>
      <dgm:t>
        <a:bodyPr/>
        <a:lstStyle/>
        <a:p>
          <a:r>
            <a:rPr lang="fr-FR" dirty="0" smtClean="0"/>
            <a:t>Protéger les greffes</a:t>
          </a:r>
          <a:endParaRPr lang="fr-FR" dirty="0"/>
        </a:p>
      </dgm:t>
    </dgm:pt>
    <dgm:pt modelId="{A093072F-B60C-714E-9EA3-081B9CDC7BB1}" type="parTrans" cxnId="{E911A366-50BD-B848-AA37-205714F47056}">
      <dgm:prSet/>
      <dgm:spPr/>
      <dgm:t>
        <a:bodyPr/>
        <a:lstStyle/>
        <a:p>
          <a:endParaRPr lang="fr-FR"/>
        </a:p>
      </dgm:t>
    </dgm:pt>
    <dgm:pt modelId="{CE2B778F-8533-644F-8B98-FFFC7DF91EEC}" type="sibTrans" cxnId="{E911A366-50BD-B848-AA37-205714F47056}">
      <dgm:prSet/>
      <dgm:spPr/>
      <dgm:t>
        <a:bodyPr/>
        <a:lstStyle/>
        <a:p>
          <a:endParaRPr lang="fr-FR"/>
        </a:p>
      </dgm:t>
    </dgm:pt>
    <dgm:pt modelId="{01BF6C41-630C-9444-81CE-62B19B72946B}">
      <dgm:prSet/>
      <dgm:spPr/>
      <dgm:t>
        <a:bodyPr/>
        <a:lstStyle/>
        <a:p>
          <a:r>
            <a:rPr lang="fr-FR" dirty="0" smtClean="0"/>
            <a:t>Attelle articulée pour limiter les contraintes en varus/valgus</a:t>
          </a:r>
          <a:endParaRPr lang="fr-FR" dirty="0"/>
        </a:p>
      </dgm:t>
    </dgm:pt>
    <dgm:pt modelId="{14142307-B35A-E149-8B6E-A24B95E87598}" type="parTrans" cxnId="{F76AD09D-75CC-E542-A42D-55A29164E543}">
      <dgm:prSet/>
      <dgm:spPr/>
      <dgm:t>
        <a:bodyPr/>
        <a:lstStyle/>
        <a:p>
          <a:endParaRPr lang="fr-FR"/>
        </a:p>
      </dgm:t>
    </dgm:pt>
    <dgm:pt modelId="{254E40C9-2990-604D-BE51-A9A19A733ECD}" type="sibTrans" cxnId="{F76AD09D-75CC-E542-A42D-55A29164E543}">
      <dgm:prSet/>
      <dgm:spPr/>
      <dgm:t>
        <a:bodyPr/>
        <a:lstStyle/>
        <a:p>
          <a:endParaRPr lang="fr-FR"/>
        </a:p>
      </dgm:t>
    </dgm:pt>
    <dgm:pt modelId="{E8E4CF36-2E62-7F4D-94DA-0A9FFBED7E8A}">
      <dgm:prSet/>
      <dgm:spPr/>
      <dgm:t>
        <a:bodyPr/>
        <a:lstStyle/>
        <a:p>
          <a:r>
            <a:rPr lang="fr-FR" dirty="0" smtClean="0"/>
            <a:t>Vélo d’appartement</a:t>
          </a:r>
          <a:endParaRPr lang="fr-FR" dirty="0"/>
        </a:p>
      </dgm:t>
    </dgm:pt>
    <dgm:pt modelId="{DB893031-0B0F-3B49-AA8A-FC87A7FA43EB}" type="parTrans" cxnId="{B216F2E2-9BC9-B842-A5C1-14C27AF566CD}">
      <dgm:prSet/>
      <dgm:spPr/>
      <dgm:t>
        <a:bodyPr/>
        <a:lstStyle/>
        <a:p>
          <a:endParaRPr lang="fr-FR"/>
        </a:p>
      </dgm:t>
    </dgm:pt>
    <dgm:pt modelId="{D28CC182-0DF3-3042-A206-6A9F954F1D94}" type="sibTrans" cxnId="{B216F2E2-9BC9-B842-A5C1-14C27AF566CD}">
      <dgm:prSet/>
      <dgm:spPr/>
      <dgm:t>
        <a:bodyPr/>
        <a:lstStyle/>
        <a:p>
          <a:endParaRPr lang="fr-FR"/>
        </a:p>
      </dgm:t>
    </dgm:pt>
    <dgm:pt modelId="{8C6A8F2B-04FD-E74C-8D87-606F4935410F}" type="pres">
      <dgm:prSet presAssocID="{B7DDF3C4-27A0-454C-8377-1D8B3E6DC3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05379D-926A-6C44-AD04-8540C1F23146}" type="pres">
      <dgm:prSet presAssocID="{DE8699F8-B93D-3C4C-B00B-A7A1521550E0}" presName="parentLin" presStyleCnt="0"/>
      <dgm:spPr/>
    </dgm:pt>
    <dgm:pt modelId="{19E5D863-3272-1849-88BB-61E325CB0B14}" type="pres">
      <dgm:prSet presAssocID="{DE8699F8-B93D-3C4C-B00B-A7A1521550E0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810828A4-AD10-514B-A95E-9A609D99941C}" type="pres">
      <dgm:prSet presAssocID="{DE8699F8-B93D-3C4C-B00B-A7A1521550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9CA96D-59A9-7D48-A54E-139A67593E7D}" type="pres">
      <dgm:prSet presAssocID="{DE8699F8-B93D-3C4C-B00B-A7A1521550E0}" presName="negativeSpace" presStyleCnt="0"/>
      <dgm:spPr/>
    </dgm:pt>
    <dgm:pt modelId="{AA5843E2-1096-3B4F-8DDA-38286BFAD25A}" type="pres">
      <dgm:prSet presAssocID="{DE8699F8-B93D-3C4C-B00B-A7A1521550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A4E39-D24B-A94A-980B-02933509CEFF}" type="pres">
      <dgm:prSet presAssocID="{00334E7D-73DF-E148-A5DD-58EC9DD674A6}" presName="spaceBetweenRectangles" presStyleCnt="0"/>
      <dgm:spPr/>
    </dgm:pt>
    <dgm:pt modelId="{C2C4265F-6657-E24C-92B0-553F5A792DF0}" type="pres">
      <dgm:prSet presAssocID="{F5D7467D-166F-DB42-A3A9-BC62201B7928}" presName="parentLin" presStyleCnt="0"/>
      <dgm:spPr/>
    </dgm:pt>
    <dgm:pt modelId="{FE582906-C76C-F541-B652-AD4BB3FFBFF5}" type="pres">
      <dgm:prSet presAssocID="{F5D7467D-166F-DB42-A3A9-BC62201B7928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915DC644-38EB-4544-83C2-772C988EAD97}" type="pres">
      <dgm:prSet presAssocID="{F5D7467D-166F-DB42-A3A9-BC62201B79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C9CBE5-2F31-F041-A4BA-4B1F23A5CFB5}" type="pres">
      <dgm:prSet presAssocID="{F5D7467D-166F-DB42-A3A9-BC62201B7928}" presName="negativeSpace" presStyleCnt="0"/>
      <dgm:spPr/>
    </dgm:pt>
    <dgm:pt modelId="{8D991705-8C78-7E4A-8035-A88A2C8017A7}" type="pres">
      <dgm:prSet presAssocID="{F5D7467D-166F-DB42-A3A9-BC62201B792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979B23-84D4-8449-BC97-FE66121CDE0B}" type="pres">
      <dgm:prSet presAssocID="{CA5AECC6-461D-B84E-B216-A46EBB6BF15A}" presName="spaceBetweenRectangles" presStyleCnt="0"/>
      <dgm:spPr/>
    </dgm:pt>
    <dgm:pt modelId="{857463FC-2811-F145-9AFF-205F568135BE}" type="pres">
      <dgm:prSet presAssocID="{7D058239-46C5-3544-9681-37DBC944EC8D}" presName="parentLin" presStyleCnt="0"/>
      <dgm:spPr/>
    </dgm:pt>
    <dgm:pt modelId="{4B9B7459-7181-2440-BA19-E6A63CBB7995}" type="pres">
      <dgm:prSet presAssocID="{7D058239-46C5-3544-9681-37DBC944EC8D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50F563C4-8B9E-B348-803E-D67FCBF2CC75}" type="pres">
      <dgm:prSet presAssocID="{7D058239-46C5-3544-9681-37DBC944EC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1C0607-78E0-CA4D-A462-8579A2843A7C}" type="pres">
      <dgm:prSet presAssocID="{7D058239-46C5-3544-9681-37DBC944EC8D}" presName="negativeSpace" presStyleCnt="0"/>
      <dgm:spPr/>
    </dgm:pt>
    <dgm:pt modelId="{1E9B3413-F79B-B34A-86B2-716EC5FE3A16}" type="pres">
      <dgm:prSet presAssocID="{7D058239-46C5-3544-9681-37DBC944EC8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AEA262-DEA6-8149-B686-518DC25028D8}" type="pres">
      <dgm:prSet presAssocID="{CE2B778F-8533-644F-8B98-FFFC7DF91EEC}" presName="spaceBetweenRectangles" presStyleCnt="0"/>
      <dgm:spPr/>
    </dgm:pt>
    <dgm:pt modelId="{8C2ED423-48F7-1847-BFA0-B36B0E20690D}" type="pres">
      <dgm:prSet presAssocID="{77A7B63A-637F-4F4C-8EC4-1EC7531FCA3D}" presName="parentLin" presStyleCnt="0"/>
      <dgm:spPr/>
    </dgm:pt>
    <dgm:pt modelId="{3203E9DE-30A3-3446-975A-B856BF58A60D}" type="pres">
      <dgm:prSet presAssocID="{77A7B63A-637F-4F4C-8EC4-1EC7531FCA3D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E46CD6B3-31AC-6B4D-906C-F8AA93617AE3}" type="pres">
      <dgm:prSet presAssocID="{77A7B63A-637F-4F4C-8EC4-1EC7531FCA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2A7BC2-1399-CF40-90C5-B8BD02082B8F}" type="pres">
      <dgm:prSet presAssocID="{77A7B63A-637F-4F4C-8EC4-1EC7531FCA3D}" presName="negativeSpace" presStyleCnt="0"/>
      <dgm:spPr/>
    </dgm:pt>
    <dgm:pt modelId="{66E8CA47-7BF1-1B46-9639-8CE8C1A515C1}" type="pres">
      <dgm:prSet presAssocID="{77A7B63A-637F-4F4C-8EC4-1EC7531FCA3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16F2E2-9BC9-B842-A5C1-14C27AF566CD}" srcId="{77A7B63A-637F-4F4C-8EC4-1EC7531FCA3D}" destId="{E8E4CF36-2E62-7F4D-94DA-0A9FFBED7E8A}" srcOrd="1" destOrd="0" parTransId="{DB893031-0B0F-3B49-AA8A-FC87A7FA43EB}" sibTransId="{D28CC182-0DF3-3042-A206-6A9F954F1D94}"/>
    <dgm:cxn modelId="{D2618DD8-F201-9549-953C-377101E19434}" srcId="{B7DDF3C4-27A0-454C-8377-1D8B3E6DC322}" destId="{F5D7467D-166F-DB42-A3A9-BC62201B7928}" srcOrd="1" destOrd="0" parTransId="{DAE88F9D-9AE9-5748-9699-B3DF66556711}" sibTransId="{CA5AECC6-461D-B84E-B216-A46EBB6BF15A}"/>
    <dgm:cxn modelId="{DB631ECA-AC61-A246-827E-EC6B546B314D}" type="presOf" srcId="{1008D27C-B7C5-194B-AA02-6A7AA0401DCC}" destId="{AA5843E2-1096-3B4F-8DDA-38286BFAD25A}" srcOrd="0" destOrd="0" presId="urn:microsoft.com/office/officeart/2005/8/layout/list1"/>
    <dgm:cxn modelId="{EF9C4CE6-0C9A-8543-92B1-7719AC72A78C}" type="presOf" srcId="{875E7DE9-369E-DF49-B88E-65515DF6B1AE}" destId="{8D991705-8C78-7E4A-8035-A88A2C8017A7}" srcOrd="0" destOrd="0" presId="urn:microsoft.com/office/officeart/2005/8/layout/list1"/>
    <dgm:cxn modelId="{08E0DD13-6A86-C94A-A091-D4CEACB2F519}" type="presOf" srcId="{01BF6C41-630C-9444-81CE-62B19B72946B}" destId="{1E9B3413-F79B-B34A-86B2-716EC5FE3A16}" srcOrd="0" destOrd="0" presId="urn:microsoft.com/office/officeart/2005/8/layout/list1"/>
    <dgm:cxn modelId="{E1C9E28D-2E5C-5A4E-A36F-E9931D758ED8}" srcId="{B7DDF3C4-27A0-454C-8377-1D8B3E6DC322}" destId="{DE8699F8-B93D-3C4C-B00B-A7A1521550E0}" srcOrd="0" destOrd="0" parTransId="{79734DCF-ABF7-C949-940E-CDC9253BE649}" sibTransId="{00334E7D-73DF-E148-A5DD-58EC9DD674A6}"/>
    <dgm:cxn modelId="{E911A366-50BD-B848-AA37-205714F47056}" srcId="{B7DDF3C4-27A0-454C-8377-1D8B3E6DC322}" destId="{7D058239-46C5-3544-9681-37DBC944EC8D}" srcOrd="2" destOrd="0" parTransId="{A093072F-B60C-714E-9EA3-081B9CDC7BB1}" sibTransId="{CE2B778F-8533-644F-8B98-FFFC7DF91EEC}"/>
    <dgm:cxn modelId="{427DD8E5-0C36-E24E-A34E-DF76B8C5F248}" srcId="{77A7B63A-637F-4F4C-8EC4-1EC7531FCA3D}" destId="{D36099DB-BFC5-D943-BBB5-86D31EB11028}" srcOrd="0" destOrd="0" parTransId="{C1BBE743-1DA6-2B4C-846B-EDDDF2136820}" sibTransId="{5E3762CB-24F0-564E-ACD5-3B55990B94BB}"/>
    <dgm:cxn modelId="{868494FE-3DD8-CF42-A6BB-06E2C6CBEF6B}" type="presOf" srcId="{F5D7467D-166F-DB42-A3A9-BC62201B7928}" destId="{FE582906-C76C-F541-B652-AD4BB3FFBFF5}" srcOrd="0" destOrd="0" presId="urn:microsoft.com/office/officeart/2005/8/layout/list1"/>
    <dgm:cxn modelId="{70E9F40E-6223-BD45-AF72-8ED939A3E965}" srcId="{F5D7467D-166F-DB42-A3A9-BC62201B7928}" destId="{875E7DE9-369E-DF49-B88E-65515DF6B1AE}" srcOrd="0" destOrd="0" parTransId="{E3A84EE5-BBAE-4341-8EB7-33D376FC1CED}" sibTransId="{1F8A4557-5AF0-FF4D-913F-E524DC5991E7}"/>
    <dgm:cxn modelId="{4BE9FF85-A150-FE4F-BC8C-A6D1E2E8318A}" type="presOf" srcId="{B7DDF3C4-27A0-454C-8377-1D8B3E6DC322}" destId="{8C6A8F2B-04FD-E74C-8D87-606F4935410F}" srcOrd="0" destOrd="0" presId="urn:microsoft.com/office/officeart/2005/8/layout/list1"/>
    <dgm:cxn modelId="{F76AD09D-75CC-E542-A42D-55A29164E543}" srcId="{7D058239-46C5-3544-9681-37DBC944EC8D}" destId="{01BF6C41-630C-9444-81CE-62B19B72946B}" srcOrd="0" destOrd="0" parTransId="{14142307-B35A-E149-8B6E-A24B95E87598}" sibTransId="{254E40C9-2990-604D-BE51-A9A19A733ECD}"/>
    <dgm:cxn modelId="{40F1EC04-2B83-284F-B2A8-7B51ABC8F88F}" srcId="{B7DDF3C4-27A0-454C-8377-1D8B3E6DC322}" destId="{77A7B63A-637F-4F4C-8EC4-1EC7531FCA3D}" srcOrd="3" destOrd="0" parTransId="{C33AFC55-81AC-E54F-802B-0461C907BE95}" sibTransId="{4071BCB6-F8B2-6942-BFF0-9CAFB092FA68}"/>
    <dgm:cxn modelId="{49E836A4-E581-224C-9A55-13132EAC87A3}" type="presOf" srcId="{D36099DB-BFC5-D943-BBB5-86D31EB11028}" destId="{66E8CA47-7BF1-1B46-9639-8CE8C1A515C1}" srcOrd="0" destOrd="0" presId="urn:microsoft.com/office/officeart/2005/8/layout/list1"/>
    <dgm:cxn modelId="{C2F01979-1379-BD4C-B6E9-C6F64C4CBA71}" type="presOf" srcId="{77A7B63A-637F-4F4C-8EC4-1EC7531FCA3D}" destId="{3203E9DE-30A3-3446-975A-B856BF58A60D}" srcOrd="0" destOrd="0" presId="urn:microsoft.com/office/officeart/2005/8/layout/list1"/>
    <dgm:cxn modelId="{79ACD7E4-26D9-734D-BE27-B26367CC3BAC}" type="presOf" srcId="{7D058239-46C5-3544-9681-37DBC944EC8D}" destId="{50F563C4-8B9E-B348-803E-D67FCBF2CC75}" srcOrd="1" destOrd="0" presId="urn:microsoft.com/office/officeart/2005/8/layout/list1"/>
    <dgm:cxn modelId="{A858B1F1-D8F2-3441-BF1B-4D826B9D7BC6}" type="presOf" srcId="{7D058239-46C5-3544-9681-37DBC944EC8D}" destId="{4B9B7459-7181-2440-BA19-E6A63CBB7995}" srcOrd="0" destOrd="0" presId="urn:microsoft.com/office/officeart/2005/8/layout/list1"/>
    <dgm:cxn modelId="{E67B301F-DC3D-7840-92C3-F8D82B3162A4}" srcId="{DE8699F8-B93D-3C4C-B00B-A7A1521550E0}" destId="{1008D27C-B7C5-194B-AA02-6A7AA0401DCC}" srcOrd="0" destOrd="0" parTransId="{08D2F566-952F-7243-8917-4827CB6C5979}" sibTransId="{D4A6D938-60C9-6340-88CB-A40F9D3800B6}"/>
    <dgm:cxn modelId="{3B40B099-6071-C445-A9A4-D166319C9BA4}" type="presOf" srcId="{77A7B63A-637F-4F4C-8EC4-1EC7531FCA3D}" destId="{E46CD6B3-31AC-6B4D-906C-F8AA93617AE3}" srcOrd="1" destOrd="0" presId="urn:microsoft.com/office/officeart/2005/8/layout/list1"/>
    <dgm:cxn modelId="{3EF85C88-BCA4-C449-8785-87B352C71944}" type="presOf" srcId="{DE8699F8-B93D-3C4C-B00B-A7A1521550E0}" destId="{810828A4-AD10-514B-A95E-9A609D99941C}" srcOrd="1" destOrd="0" presId="urn:microsoft.com/office/officeart/2005/8/layout/list1"/>
    <dgm:cxn modelId="{D3335229-06DD-C944-8C5A-75AFDD685D32}" type="presOf" srcId="{DC835292-A3AF-AD4B-908D-DFBA66AF1D06}" destId="{AA5843E2-1096-3B4F-8DDA-38286BFAD25A}" srcOrd="0" destOrd="1" presId="urn:microsoft.com/office/officeart/2005/8/layout/list1"/>
    <dgm:cxn modelId="{91A73C43-8413-6240-9ABC-22279E1B566A}" srcId="{DE8699F8-B93D-3C4C-B00B-A7A1521550E0}" destId="{DC835292-A3AF-AD4B-908D-DFBA66AF1D06}" srcOrd="1" destOrd="0" parTransId="{0CAF7ACF-7B67-A944-AA66-7EB19186CBDC}" sibTransId="{119BAFD2-7087-F24F-AAAD-4115F471E5F9}"/>
    <dgm:cxn modelId="{0021E76E-7C4E-3E43-857D-9D8CAD068B0E}" type="presOf" srcId="{F5D7467D-166F-DB42-A3A9-BC62201B7928}" destId="{915DC644-38EB-4544-83C2-772C988EAD97}" srcOrd="1" destOrd="0" presId="urn:microsoft.com/office/officeart/2005/8/layout/list1"/>
    <dgm:cxn modelId="{45B01063-23F4-4C48-A0B9-7D067B729783}" type="presOf" srcId="{E8E4CF36-2E62-7F4D-94DA-0A9FFBED7E8A}" destId="{66E8CA47-7BF1-1B46-9639-8CE8C1A515C1}" srcOrd="0" destOrd="1" presId="urn:microsoft.com/office/officeart/2005/8/layout/list1"/>
    <dgm:cxn modelId="{297F63E0-39D9-D245-B235-8F8478EB4299}" type="presOf" srcId="{DE8699F8-B93D-3C4C-B00B-A7A1521550E0}" destId="{19E5D863-3272-1849-88BB-61E325CB0B14}" srcOrd="0" destOrd="0" presId="urn:microsoft.com/office/officeart/2005/8/layout/list1"/>
    <dgm:cxn modelId="{08EE2425-0C7F-FD43-9A1D-ABBA381BDC77}" type="presParOf" srcId="{8C6A8F2B-04FD-E74C-8D87-606F4935410F}" destId="{6E05379D-926A-6C44-AD04-8540C1F23146}" srcOrd="0" destOrd="0" presId="urn:microsoft.com/office/officeart/2005/8/layout/list1"/>
    <dgm:cxn modelId="{39391240-0486-7049-8050-85EFD15B33EA}" type="presParOf" srcId="{6E05379D-926A-6C44-AD04-8540C1F23146}" destId="{19E5D863-3272-1849-88BB-61E325CB0B14}" srcOrd="0" destOrd="0" presId="urn:microsoft.com/office/officeart/2005/8/layout/list1"/>
    <dgm:cxn modelId="{2E6BB9FA-2572-034F-8286-F7FC223FF13B}" type="presParOf" srcId="{6E05379D-926A-6C44-AD04-8540C1F23146}" destId="{810828A4-AD10-514B-A95E-9A609D99941C}" srcOrd="1" destOrd="0" presId="urn:microsoft.com/office/officeart/2005/8/layout/list1"/>
    <dgm:cxn modelId="{9BE6B4EE-A1B1-824E-960B-C25CFA4A8E6A}" type="presParOf" srcId="{8C6A8F2B-04FD-E74C-8D87-606F4935410F}" destId="{859CA96D-59A9-7D48-A54E-139A67593E7D}" srcOrd="1" destOrd="0" presId="urn:microsoft.com/office/officeart/2005/8/layout/list1"/>
    <dgm:cxn modelId="{6B0DF387-B473-7143-99CF-E8EB4FE8182F}" type="presParOf" srcId="{8C6A8F2B-04FD-E74C-8D87-606F4935410F}" destId="{AA5843E2-1096-3B4F-8DDA-38286BFAD25A}" srcOrd="2" destOrd="0" presId="urn:microsoft.com/office/officeart/2005/8/layout/list1"/>
    <dgm:cxn modelId="{8E93DA70-2944-9A4B-818F-C97039400991}" type="presParOf" srcId="{8C6A8F2B-04FD-E74C-8D87-606F4935410F}" destId="{DE6A4E39-D24B-A94A-980B-02933509CEFF}" srcOrd="3" destOrd="0" presId="urn:microsoft.com/office/officeart/2005/8/layout/list1"/>
    <dgm:cxn modelId="{B3D3D15F-CD81-7B48-A1DC-9F9046006116}" type="presParOf" srcId="{8C6A8F2B-04FD-E74C-8D87-606F4935410F}" destId="{C2C4265F-6657-E24C-92B0-553F5A792DF0}" srcOrd="4" destOrd="0" presId="urn:microsoft.com/office/officeart/2005/8/layout/list1"/>
    <dgm:cxn modelId="{C6141AFB-7002-BD48-9FD5-1EE97DBD4AD7}" type="presParOf" srcId="{C2C4265F-6657-E24C-92B0-553F5A792DF0}" destId="{FE582906-C76C-F541-B652-AD4BB3FFBFF5}" srcOrd="0" destOrd="0" presId="urn:microsoft.com/office/officeart/2005/8/layout/list1"/>
    <dgm:cxn modelId="{B0A3BD3A-C687-5840-ABB4-F35A4C5A76BB}" type="presParOf" srcId="{C2C4265F-6657-E24C-92B0-553F5A792DF0}" destId="{915DC644-38EB-4544-83C2-772C988EAD97}" srcOrd="1" destOrd="0" presId="urn:microsoft.com/office/officeart/2005/8/layout/list1"/>
    <dgm:cxn modelId="{956206FF-3D1F-7743-9923-718160F6A93F}" type="presParOf" srcId="{8C6A8F2B-04FD-E74C-8D87-606F4935410F}" destId="{59C9CBE5-2F31-F041-A4BA-4B1F23A5CFB5}" srcOrd="5" destOrd="0" presId="urn:microsoft.com/office/officeart/2005/8/layout/list1"/>
    <dgm:cxn modelId="{0388C450-DA44-B845-B78E-ACBA3E0E7600}" type="presParOf" srcId="{8C6A8F2B-04FD-E74C-8D87-606F4935410F}" destId="{8D991705-8C78-7E4A-8035-A88A2C8017A7}" srcOrd="6" destOrd="0" presId="urn:microsoft.com/office/officeart/2005/8/layout/list1"/>
    <dgm:cxn modelId="{5E7D67C8-EACE-4A47-8C65-632E3215E191}" type="presParOf" srcId="{8C6A8F2B-04FD-E74C-8D87-606F4935410F}" destId="{97979B23-84D4-8449-BC97-FE66121CDE0B}" srcOrd="7" destOrd="0" presId="urn:microsoft.com/office/officeart/2005/8/layout/list1"/>
    <dgm:cxn modelId="{6048C6E8-C9F6-374D-9D45-243E33BD2B89}" type="presParOf" srcId="{8C6A8F2B-04FD-E74C-8D87-606F4935410F}" destId="{857463FC-2811-F145-9AFF-205F568135BE}" srcOrd="8" destOrd="0" presId="urn:microsoft.com/office/officeart/2005/8/layout/list1"/>
    <dgm:cxn modelId="{BBB50C24-85B4-664B-B869-551E984E7B19}" type="presParOf" srcId="{857463FC-2811-F145-9AFF-205F568135BE}" destId="{4B9B7459-7181-2440-BA19-E6A63CBB7995}" srcOrd="0" destOrd="0" presId="urn:microsoft.com/office/officeart/2005/8/layout/list1"/>
    <dgm:cxn modelId="{CFB7E1F2-B506-6447-8DC1-EF72F90DF67F}" type="presParOf" srcId="{857463FC-2811-F145-9AFF-205F568135BE}" destId="{50F563C4-8B9E-B348-803E-D67FCBF2CC75}" srcOrd="1" destOrd="0" presId="urn:microsoft.com/office/officeart/2005/8/layout/list1"/>
    <dgm:cxn modelId="{F05CC5B4-7CEF-FB49-A634-50AD689C553E}" type="presParOf" srcId="{8C6A8F2B-04FD-E74C-8D87-606F4935410F}" destId="{161C0607-78E0-CA4D-A462-8579A2843A7C}" srcOrd="9" destOrd="0" presId="urn:microsoft.com/office/officeart/2005/8/layout/list1"/>
    <dgm:cxn modelId="{9C440412-1701-A94F-9450-A4E28EC30BB9}" type="presParOf" srcId="{8C6A8F2B-04FD-E74C-8D87-606F4935410F}" destId="{1E9B3413-F79B-B34A-86B2-716EC5FE3A16}" srcOrd="10" destOrd="0" presId="urn:microsoft.com/office/officeart/2005/8/layout/list1"/>
    <dgm:cxn modelId="{DB3D2833-168D-534C-8544-3291583D23C4}" type="presParOf" srcId="{8C6A8F2B-04FD-E74C-8D87-606F4935410F}" destId="{9DAEA262-DEA6-8149-B686-518DC25028D8}" srcOrd="11" destOrd="0" presId="urn:microsoft.com/office/officeart/2005/8/layout/list1"/>
    <dgm:cxn modelId="{25A31FA8-79DE-FA4A-A2F2-A317957385E7}" type="presParOf" srcId="{8C6A8F2B-04FD-E74C-8D87-606F4935410F}" destId="{8C2ED423-48F7-1847-BFA0-B36B0E20690D}" srcOrd="12" destOrd="0" presId="urn:microsoft.com/office/officeart/2005/8/layout/list1"/>
    <dgm:cxn modelId="{BB508606-310A-D14B-B4FB-B46B3F0CCBD1}" type="presParOf" srcId="{8C2ED423-48F7-1847-BFA0-B36B0E20690D}" destId="{3203E9DE-30A3-3446-975A-B856BF58A60D}" srcOrd="0" destOrd="0" presId="urn:microsoft.com/office/officeart/2005/8/layout/list1"/>
    <dgm:cxn modelId="{0F452AA8-7B48-5048-9824-3858956B1678}" type="presParOf" srcId="{8C2ED423-48F7-1847-BFA0-B36B0E20690D}" destId="{E46CD6B3-31AC-6B4D-906C-F8AA93617AE3}" srcOrd="1" destOrd="0" presId="urn:microsoft.com/office/officeart/2005/8/layout/list1"/>
    <dgm:cxn modelId="{B167E13B-3E45-FF41-AE2D-5F660C567FC2}" type="presParOf" srcId="{8C6A8F2B-04FD-E74C-8D87-606F4935410F}" destId="{362A7BC2-1399-CF40-90C5-B8BD02082B8F}" srcOrd="13" destOrd="0" presId="urn:microsoft.com/office/officeart/2005/8/layout/list1"/>
    <dgm:cxn modelId="{7D7C5405-79A5-DA48-B190-DB0CE2E3B9BB}" type="presParOf" srcId="{8C6A8F2B-04FD-E74C-8D87-606F4935410F}" destId="{66E8CA47-7BF1-1B46-9639-8CE8C1A515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CDC2F-FA60-9A42-A53B-6582E783EE05}">
      <dsp:nvSpPr>
        <dsp:cNvPr id="0" name=""/>
        <dsp:cNvSpPr/>
      </dsp:nvSpPr>
      <dsp:spPr>
        <a:xfrm>
          <a:off x="0" y="458522"/>
          <a:ext cx="1170432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499872" rIns="9083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>
              <a:sym typeface="Wingdings"/>
            </a:rPr>
            <a:t>Étendue 6S: </a:t>
          </a:r>
          <a:r>
            <a:rPr lang="fr-FR" sz="2400" kern="1200" dirty="0" smtClean="0"/>
            <a:t>fracture, réparation méniscale, chondroplastie, non compliant</a:t>
          </a:r>
          <a:endParaRPr lang="fr-FR" sz="2400" kern="1200" dirty="0"/>
        </a:p>
      </dsp:txBody>
      <dsp:txXfrm>
        <a:off x="0" y="458522"/>
        <a:ext cx="11704320" cy="1247400"/>
      </dsp:txXfrm>
    </dsp:sp>
    <dsp:sp modelId="{52E47B03-2031-8340-9260-0C6AF21E48FC}">
      <dsp:nvSpPr>
        <dsp:cNvPr id="0" name=""/>
        <dsp:cNvSpPr/>
      </dsp:nvSpPr>
      <dsp:spPr>
        <a:xfrm>
          <a:off x="585216" y="104282"/>
          <a:ext cx="8193024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Pas d’appui 3S</a:t>
          </a:r>
          <a:endParaRPr lang="fr-FR" sz="2400" kern="1200" dirty="0"/>
        </a:p>
      </dsp:txBody>
      <dsp:txXfrm>
        <a:off x="619801" y="138867"/>
        <a:ext cx="8123854" cy="639310"/>
      </dsp:txXfrm>
    </dsp:sp>
    <dsp:sp modelId="{8D991705-8C78-7E4A-8035-A88A2C8017A7}">
      <dsp:nvSpPr>
        <dsp:cNvPr id="0" name=""/>
        <dsp:cNvSpPr/>
      </dsp:nvSpPr>
      <dsp:spPr>
        <a:xfrm>
          <a:off x="0" y="2189762"/>
          <a:ext cx="11704320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499872" rIns="9083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Immobilisation attelle ou plâtre cruro-pédieux en extension 0°</a:t>
          </a:r>
          <a:endParaRPr lang="fr-FR" sz="2400" kern="1200" dirty="0"/>
        </a:p>
      </dsp:txBody>
      <dsp:txXfrm>
        <a:off x="0" y="2189762"/>
        <a:ext cx="11704320" cy="945000"/>
      </dsp:txXfrm>
    </dsp:sp>
    <dsp:sp modelId="{915DC644-38EB-4544-83C2-772C988EAD97}">
      <dsp:nvSpPr>
        <dsp:cNvPr id="0" name=""/>
        <dsp:cNvSpPr/>
      </dsp:nvSpPr>
      <dsp:spPr>
        <a:xfrm>
          <a:off x="585216" y="1835522"/>
          <a:ext cx="8193024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Conserver extension complète</a:t>
          </a:r>
          <a:endParaRPr lang="fr-FR" sz="2400" kern="1200" dirty="0"/>
        </a:p>
      </dsp:txBody>
      <dsp:txXfrm>
        <a:off x="619801" y="1870107"/>
        <a:ext cx="8123854" cy="639310"/>
      </dsp:txXfrm>
    </dsp:sp>
    <dsp:sp modelId="{52F9541C-D094-1B49-84C3-EF285574FDB8}">
      <dsp:nvSpPr>
        <dsp:cNvPr id="0" name=""/>
        <dsp:cNvSpPr/>
      </dsp:nvSpPr>
      <dsp:spPr>
        <a:xfrm>
          <a:off x="0" y="3618602"/>
          <a:ext cx="1170432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499872" rIns="9083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Mobilisation passive à 3S 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Objectif 0-90° à 6S</a:t>
          </a:r>
          <a:endParaRPr lang="fr-FR" sz="2400" kern="1200" dirty="0"/>
        </a:p>
      </dsp:txBody>
      <dsp:txXfrm>
        <a:off x="0" y="3618602"/>
        <a:ext cx="11704320" cy="1285200"/>
      </dsp:txXfrm>
    </dsp:sp>
    <dsp:sp modelId="{5CF15E49-830B-3E41-B482-0D826AD25F9F}">
      <dsp:nvSpPr>
        <dsp:cNvPr id="0" name=""/>
        <dsp:cNvSpPr/>
      </dsp:nvSpPr>
      <dsp:spPr>
        <a:xfrm>
          <a:off x="585216" y="3264362"/>
          <a:ext cx="8193024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Limiter la perte de flexion</a:t>
          </a:r>
          <a:endParaRPr lang="fr-FR" sz="2400" kern="1200" dirty="0"/>
        </a:p>
      </dsp:txBody>
      <dsp:txXfrm>
        <a:off x="619801" y="3298947"/>
        <a:ext cx="8123854" cy="639310"/>
      </dsp:txXfrm>
    </dsp:sp>
    <dsp:sp modelId="{66E8CA47-7BF1-1B46-9639-8CE8C1A515C1}">
      <dsp:nvSpPr>
        <dsp:cNvPr id="0" name=""/>
        <dsp:cNvSpPr/>
      </dsp:nvSpPr>
      <dsp:spPr>
        <a:xfrm>
          <a:off x="0" y="5387642"/>
          <a:ext cx="11704320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499872" rIns="9083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Contraction isométrique quadriceps / stimulation électrique</a:t>
          </a:r>
          <a:endParaRPr lang="fr-FR" sz="2400" kern="1200" dirty="0"/>
        </a:p>
      </dsp:txBody>
      <dsp:txXfrm>
        <a:off x="0" y="5387642"/>
        <a:ext cx="11704320" cy="945000"/>
      </dsp:txXfrm>
    </dsp:sp>
    <dsp:sp modelId="{E46CD6B3-31AC-6B4D-906C-F8AA93617AE3}">
      <dsp:nvSpPr>
        <dsp:cNvPr id="0" name=""/>
        <dsp:cNvSpPr/>
      </dsp:nvSpPr>
      <dsp:spPr>
        <a:xfrm>
          <a:off x="585216" y="5033402"/>
          <a:ext cx="8193024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 Conserver un tonus quadricipital</a:t>
          </a:r>
          <a:endParaRPr lang="fr-FR" sz="2400" kern="1200" dirty="0"/>
        </a:p>
      </dsp:txBody>
      <dsp:txXfrm>
        <a:off x="619801" y="5067987"/>
        <a:ext cx="8123854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843E2-1096-3B4F-8DDA-38286BFAD25A}">
      <dsp:nvSpPr>
        <dsp:cNvPr id="0" name=""/>
        <dsp:cNvSpPr/>
      </dsp:nvSpPr>
      <dsp:spPr>
        <a:xfrm>
          <a:off x="0" y="439622"/>
          <a:ext cx="1170432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499872" rIns="9083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appui partiel + 25% poids par semaine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Immobilisation optionnelle nocturne</a:t>
          </a:r>
          <a:endParaRPr lang="fr-FR" sz="2400" kern="1200" dirty="0"/>
        </a:p>
      </dsp:txBody>
      <dsp:txXfrm>
        <a:off x="0" y="439622"/>
        <a:ext cx="11704320" cy="1285200"/>
      </dsp:txXfrm>
    </dsp:sp>
    <dsp:sp modelId="{810828A4-AD10-514B-A95E-9A609D99941C}">
      <dsp:nvSpPr>
        <dsp:cNvPr id="0" name=""/>
        <dsp:cNvSpPr/>
      </dsp:nvSpPr>
      <dsp:spPr>
        <a:xfrm>
          <a:off x="585216" y="85382"/>
          <a:ext cx="8193024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Réhabilitation à la marche</a:t>
          </a:r>
          <a:endParaRPr lang="fr-FR" sz="2400" kern="1200" dirty="0"/>
        </a:p>
      </dsp:txBody>
      <dsp:txXfrm>
        <a:off x="619801" y="119967"/>
        <a:ext cx="8123854" cy="639310"/>
      </dsp:txXfrm>
    </dsp:sp>
    <dsp:sp modelId="{8D991705-8C78-7E4A-8035-A88A2C8017A7}">
      <dsp:nvSpPr>
        <dsp:cNvPr id="0" name=""/>
        <dsp:cNvSpPr/>
      </dsp:nvSpPr>
      <dsp:spPr>
        <a:xfrm>
          <a:off x="0" y="2208662"/>
          <a:ext cx="11704320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499872" rIns="9083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Objectifs: 120° à 12S</a:t>
          </a:r>
          <a:endParaRPr lang="fr-FR" sz="2400" kern="1200" dirty="0"/>
        </a:p>
      </dsp:txBody>
      <dsp:txXfrm>
        <a:off x="0" y="2208662"/>
        <a:ext cx="11704320" cy="945000"/>
      </dsp:txXfrm>
    </dsp:sp>
    <dsp:sp modelId="{915DC644-38EB-4544-83C2-772C988EAD97}">
      <dsp:nvSpPr>
        <dsp:cNvPr id="0" name=""/>
        <dsp:cNvSpPr/>
      </dsp:nvSpPr>
      <dsp:spPr>
        <a:xfrm>
          <a:off x="585216" y="1854422"/>
          <a:ext cx="8193024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Améliorer la flexion</a:t>
          </a:r>
          <a:endParaRPr lang="fr-FR" sz="2400" kern="1200" dirty="0"/>
        </a:p>
      </dsp:txBody>
      <dsp:txXfrm>
        <a:off x="619801" y="1889007"/>
        <a:ext cx="8123854" cy="639310"/>
      </dsp:txXfrm>
    </dsp:sp>
    <dsp:sp modelId="{1E9B3413-F79B-B34A-86B2-716EC5FE3A16}">
      <dsp:nvSpPr>
        <dsp:cNvPr id="0" name=""/>
        <dsp:cNvSpPr/>
      </dsp:nvSpPr>
      <dsp:spPr>
        <a:xfrm>
          <a:off x="0" y="3637502"/>
          <a:ext cx="11704320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499872" rIns="9083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Attelle articulée pour limiter les contraintes en varus/valgus</a:t>
          </a:r>
          <a:endParaRPr lang="fr-FR" sz="2400" kern="1200" dirty="0"/>
        </a:p>
      </dsp:txBody>
      <dsp:txXfrm>
        <a:off x="0" y="3637502"/>
        <a:ext cx="11704320" cy="945000"/>
      </dsp:txXfrm>
    </dsp:sp>
    <dsp:sp modelId="{50F563C4-8B9E-B348-803E-D67FCBF2CC75}">
      <dsp:nvSpPr>
        <dsp:cNvPr id="0" name=""/>
        <dsp:cNvSpPr/>
      </dsp:nvSpPr>
      <dsp:spPr>
        <a:xfrm>
          <a:off x="585216" y="3283262"/>
          <a:ext cx="8193024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Protéger les greffes</a:t>
          </a:r>
          <a:endParaRPr lang="fr-FR" sz="2400" kern="1200" dirty="0"/>
        </a:p>
      </dsp:txBody>
      <dsp:txXfrm>
        <a:off x="619801" y="3317847"/>
        <a:ext cx="8123854" cy="639310"/>
      </dsp:txXfrm>
    </dsp:sp>
    <dsp:sp modelId="{66E8CA47-7BF1-1B46-9639-8CE8C1A515C1}">
      <dsp:nvSpPr>
        <dsp:cNvPr id="0" name=""/>
        <dsp:cNvSpPr/>
      </dsp:nvSpPr>
      <dsp:spPr>
        <a:xfrm>
          <a:off x="0" y="5066342"/>
          <a:ext cx="1170432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499872" rIns="9083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Exercice en appui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smtClean="0"/>
            <a:t>Vélo d’appartement</a:t>
          </a:r>
          <a:endParaRPr lang="fr-FR" sz="2400" kern="1200" dirty="0"/>
        </a:p>
      </dsp:txBody>
      <dsp:txXfrm>
        <a:off x="0" y="5066342"/>
        <a:ext cx="11704320" cy="1285200"/>
      </dsp:txXfrm>
    </dsp:sp>
    <dsp:sp modelId="{E46CD6B3-31AC-6B4D-906C-F8AA93617AE3}">
      <dsp:nvSpPr>
        <dsp:cNvPr id="0" name=""/>
        <dsp:cNvSpPr/>
      </dsp:nvSpPr>
      <dsp:spPr>
        <a:xfrm>
          <a:off x="585216" y="4712102"/>
          <a:ext cx="8193024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 Conserver un tonus quadricipital</a:t>
          </a:r>
          <a:endParaRPr lang="fr-FR" sz="2400" kern="1200" dirty="0"/>
        </a:p>
      </dsp:txBody>
      <dsp:txXfrm>
        <a:off x="619801" y="4746687"/>
        <a:ext cx="8123854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69ED-F7D1-43C8-B7E1-C252DEF65527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86F6-3500-4243-B46C-FB60AA04A9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9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6A0A-C321-439A-B739-0288F3227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607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08000" y="495300"/>
            <a:ext cx="11988800" cy="1055754"/>
          </a:xfrm>
          <a:prstGeom prst="rect">
            <a:avLst/>
          </a:prstGeom>
        </p:spPr>
        <p:txBody>
          <a:bodyPr/>
          <a:lstStyle>
            <a:lvl1pPr algn="l">
              <a:defRPr cap="none">
                <a:solidFill>
                  <a:srgbClr val="0D305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Texte du titre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1970952" y="9048750"/>
            <a:ext cx="532198" cy="4103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D996DF-5502-4F60-8A09-A804ED47678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Shape 32"/>
          <p:cNvSpPr>
            <a:spLocks noGrp="1"/>
          </p:cNvSpPr>
          <p:nvPr>
            <p:ph type="body" sz="half" idx="1" hasCustomPrompt="1"/>
          </p:nvPr>
        </p:nvSpPr>
        <p:spPr>
          <a:xfrm>
            <a:off x="508000" y="1875544"/>
            <a:ext cx="11995150" cy="635425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b="1">
                <a:solidFill>
                  <a:srgbClr val="0194D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indent="0">
              <a:spcBef>
                <a:spcPts val="0"/>
              </a:spcBef>
              <a:buSzTx/>
              <a:buNone/>
              <a:defRPr sz="3200">
                <a:solidFill>
                  <a:srgbClr val="0D305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42900" indent="-342900"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24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714375" indent="-352425"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20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14375" indent="3619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>
                <a:solidFill>
                  <a:srgbClr val="11314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lang="fr-FR" dirty="0" err="1"/>
              <a:t>chapô</a:t>
            </a:r>
            <a:endParaRPr lang="fr-FR" dirty="0"/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lang="fr-FR" dirty="0"/>
              <a:t>courant</a:t>
            </a:r>
          </a:p>
          <a:p>
            <a:pPr lvl="2"/>
            <a:r>
              <a:rPr lang="fr-FR" dirty="0"/>
              <a:t>Liste niveau 1</a:t>
            </a:r>
          </a:p>
          <a:p>
            <a:pPr lvl="3"/>
            <a:r>
              <a:rPr lang="fr-FR" dirty="0"/>
              <a:t>Liste niveau 2</a:t>
            </a:r>
          </a:p>
          <a:p>
            <a:pPr lvl="4"/>
            <a:r>
              <a:rPr lang="fr-FR" dirty="0"/>
              <a:t>Liste niveau 3</a:t>
            </a:r>
            <a:endParaRPr dirty="0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>
          <a:xfrm>
            <a:off x="3892384" y="9218645"/>
            <a:ext cx="7792616" cy="0"/>
          </a:xfrm>
          <a:prstGeom prst="line">
            <a:avLst/>
          </a:prstGeom>
          <a:noFill/>
          <a:ln w="25400" cap="flat">
            <a:solidFill>
              <a:srgbClr val="11314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U:\COMMUNICATION\Ramsay Générale de Santé\CHARTE 2017\Logo HPPS\jpeg\LOGO-RAMSAY-Hopital-prive_Pays-de-Savoie-bleu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0" y="8749376"/>
            <a:ext cx="3043794" cy="9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1983652" y="9055100"/>
            <a:ext cx="532198" cy="4103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734587-85BD-4602-B5BB-92C59FB1306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Shape 32"/>
          <p:cNvSpPr>
            <a:spLocks noGrp="1"/>
          </p:cNvSpPr>
          <p:nvPr>
            <p:ph type="body" sz="half" idx="1" hasCustomPrompt="1"/>
          </p:nvPr>
        </p:nvSpPr>
        <p:spPr>
          <a:xfrm>
            <a:off x="7080250" y="1724246"/>
            <a:ext cx="5435600" cy="63055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b="1">
                <a:solidFill>
                  <a:srgbClr val="0194D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indent="0">
              <a:spcBef>
                <a:spcPts val="0"/>
              </a:spcBef>
              <a:buSzTx/>
              <a:buNone/>
              <a:defRPr sz="3200">
                <a:solidFill>
                  <a:srgbClr val="0D305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42900" indent="-342900"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24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714375" indent="-352425"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20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14375" indent="3619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>
                <a:solidFill>
                  <a:srgbClr val="11314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lang="fr-FR" dirty="0" err="1"/>
              <a:t>chapô</a:t>
            </a:r>
            <a:endParaRPr lang="fr-FR" dirty="0"/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lang="fr-FR" dirty="0"/>
              <a:t>courant</a:t>
            </a:r>
          </a:p>
          <a:p>
            <a:pPr lvl="2"/>
            <a:r>
              <a:rPr lang="fr-FR" dirty="0"/>
              <a:t>Liste niveau 1</a:t>
            </a:r>
          </a:p>
          <a:p>
            <a:pPr lvl="3"/>
            <a:r>
              <a:rPr lang="fr-FR" dirty="0"/>
              <a:t>Liste niveau 2</a:t>
            </a:r>
          </a:p>
          <a:p>
            <a:pPr lvl="4"/>
            <a:r>
              <a:rPr lang="fr-FR" dirty="0"/>
              <a:t>Liste niveau 3</a:t>
            </a:r>
            <a:endParaRPr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508000" y="1718822"/>
            <a:ext cx="6305550" cy="63055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Shape 31"/>
          <p:cNvSpPr>
            <a:spLocks noGrp="1"/>
          </p:cNvSpPr>
          <p:nvPr>
            <p:ph type="title"/>
          </p:nvPr>
        </p:nvSpPr>
        <p:spPr>
          <a:xfrm>
            <a:off x="508000" y="495300"/>
            <a:ext cx="11988800" cy="1055754"/>
          </a:xfrm>
          <a:prstGeom prst="rect">
            <a:avLst/>
          </a:prstGeom>
        </p:spPr>
        <p:txBody>
          <a:bodyPr/>
          <a:lstStyle>
            <a:lvl1pPr algn="l">
              <a:defRPr cap="none">
                <a:solidFill>
                  <a:srgbClr val="0D305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Texte du titre</a:t>
            </a:r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>
          <a:xfrm>
            <a:off x="3892384" y="9218645"/>
            <a:ext cx="7792616" cy="0"/>
          </a:xfrm>
          <a:prstGeom prst="line">
            <a:avLst/>
          </a:prstGeom>
          <a:noFill/>
          <a:ln w="25400" cap="flat">
            <a:solidFill>
              <a:srgbClr val="11314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2" descr="U:\COMMUNICATION\Ramsay Générale de Santé\CHARTE 2017\Logo HPPS\jpeg\LOGO-RAMSAY-Hopital-prive_Pays-de-Savoie-bleu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0" y="8749376"/>
            <a:ext cx="3043794" cy="9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lide-titre-ppt-ramsay-4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952500" y="4622800"/>
            <a:ext cx="11988800" cy="1055754"/>
          </a:xfrm>
          <a:prstGeom prst="rect">
            <a:avLst/>
          </a:prstGeom>
        </p:spPr>
        <p:txBody>
          <a:bodyPr/>
          <a:lstStyle>
            <a:lvl1pPr algn="l">
              <a:defRPr cap="none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-titre-ppt-ramsay-4-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52500" y="6159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068313" y="9251950"/>
            <a:ext cx="42773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0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12" y="1638676"/>
            <a:ext cx="4679573" cy="4679573"/>
          </a:xfrm>
          <a:prstGeom prst="rect">
            <a:avLst/>
          </a:prstGeom>
        </p:spPr>
      </p:pic>
      <p:pic>
        <p:nvPicPr>
          <p:cNvPr id="1026" name="Picture 2" descr="U:\COMMUNICATION\Ramsay Générale de Santé\CHARTE 2017\Logo HPPS\jpeg\LOGO-RAMSAY-Hopital-prive_Pays-de-Savoie-bleu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93" y="2674174"/>
            <a:ext cx="7588213" cy="23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ransition spd="med"/>
  <p:hf hdr="0" ftr="0" dt="0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952500" y="5652587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les LUXATIONS DU GENOU</a:t>
            </a:r>
            <a:br>
              <a:rPr lang="fr-FR" dirty="0" smtClean="0"/>
            </a:br>
            <a:r>
              <a:rPr lang="fr-FR" sz="4000" u="sng" dirty="0" smtClean="0"/>
              <a:t>Dr Adrien Peltier</a:t>
            </a:r>
            <a:endParaRPr sz="4000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7811587"/>
            <a:ext cx="2971800" cy="16837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12800" y="1724246"/>
            <a:ext cx="11703050" cy="6305550"/>
          </a:xfrm>
        </p:spPr>
        <p:txBody>
          <a:bodyPr/>
          <a:lstStyle/>
          <a:p>
            <a:r>
              <a:rPr lang="fr-FR" dirty="0" smtClean="0"/>
              <a:t>OBJECTIFS:</a:t>
            </a:r>
          </a:p>
          <a:p>
            <a:r>
              <a:rPr lang="fr-FR" dirty="0" smtClean="0"/>
              <a:t>Articulation stable/ mobile/indolore</a:t>
            </a:r>
          </a:p>
          <a:p>
            <a:endParaRPr lang="fr-FR" dirty="0"/>
          </a:p>
          <a:p>
            <a:r>
              <a:rPr lang="fr-FR" dirty="0" smtClean="0"/>
              <a:t>Nombreuses controverses :</a:t>
            </a:r>
          </a:p>
          <a:p>
            <a:r>
              <a:rPr lang="fr-FR" dirty="0" smtClean="0">
                <a:solidFill>
                  <a:srgbClr val="11314F"/>
                </a:solidFill>
              </a:rPr>
              <a:t>Indication/ délais/ éléments à reconstruire/ techniques/ greffes/ rééducation </a:t>
            </a:r>
            <a:r>
              <a:rPr lang="mr-IN" dirty="0" smtClean="0">
                <a:solidFill>
                  <a:srgbClr val="11314F"/>
                </a:solidFill>
              </a:rPr>
              <a:t>…</a:t>
            </a:r>
            <a:r>
              <a:rPr lang="fr-FR" dirty="0" smtClean="0">
                <a:solidFill>
                  <a:srgbClr val="11314F"/>
                </a:solidFill>
              </a:rPr>
              <a:t>.</a:t>
            </a:r>
          </a:p>
          <a:p>
            <a:endParaRPr lang="fr-FR" dirty="0"/>
          </a:p>
          <a:p>
            <a:r>
              <a:rPr lang="fr-FR" dirty="0" smtClean="0"/>
              <a:t>Supériorité traitement chirurgical</a:t>
            </a:r>
          </a:p>
          <a:p>
            <a:endParaRPr lang="fr-FR" dirty="0"/>
          </a:p>
          <a:p>
            <a:r>
              <a:rPr lang="fr-FR" dirty="0" smtClean="0"/>
              <a:t>Supériorité traitement précoce ( Inf. à 3 semaines)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 SECONDAIRE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5532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79450" y="1910513"/>
            <a:ext cx="5435600" cy="6305550"/>
          </a:xfrm>
        </p:spPr>
        <p:txBody>
          <a:bodyPr/>
          <a:lstStyle/>
          <a:p>
            <a:endParaRPr lang="fr-FR" dirty="0"/>
          </a:p>
          <a:p>
            <a:r>
              <a:rPr lang="fr-FR" dirty="0" smtClean="0"/>
              <a:t>Plan Externe</a:t>
            </a:r>
          </a:p>
          <a:p>
            <a:r>
              <a:rPr lang="fr-FR" dirty="0" smtClean="0"/>
              <a:t>= reconstruire</a:t>
            </a:r>
          </a:p>
          <a:p>
            <a:endParaRPr lang="fr-FR" dirty="0"/>
          </a:p>
          <a:p>
            <a:r>
              <a:rPr lang="fr-FR" dirty="0" smtClean="0"/>
              <a:t>LCP</a:t>
            </a:r>
          </a:p>
          <a:p>
            <a:r>
              <a:rPr lang="fr-FR" dirty="0" smtClean="0"/>
              <a:t>= reconstruire</a:t>
            </a:r>
          </a:p>
          <a:p>
            <a:endParaRPr lang="fr-FR" dirty="0"/>
          </a:p>
          <a:p>
            <a:r>
              <a:rPr lang="fr-FR" dirty="0" smtClean="0"/>
              <a:t>LCA</a:t>
            </a:r>
          </a:p>
          <a:p>
            <a:r>
              <a:rPr lang="fr-FR" dirty="0" smtClean="0"/>
              <a:t>= reconstruire </a:t>
            </a:r>
          </a:p>
          <a:p>
            <a:r>
              <a:rPr lang="fr-FR" dirty="0" smtClean="0"/>
              <a:t>+/- différé</a:t>
            </a:r>
          </a:p>
          <a:p>
            <a:endParaRPr lang="fr-FR" dirty="0"/>
          </a:p>
          <a:p>
            <a:r>
              <a:rPr lang="fr-FR" dirty="0" smtClean="0"/>
              <a:t>Plan interne</a:t>
            </a:r>
          </a:p>
          <a:p>
            <a:r>
              <a:rPr lang="fr-FR" dirty="0" smtClean="0"/>
              <a:t>= ne pas reconstruire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CHIRUGIE 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84" y="1910513"/>
            <a:ext cx="7006167" cy="59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53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REEDUCATION PHASE 1 </a:t>
            </a:r>
            <a:endParaRPr lang="fr-FR" dirty="0"/>
          </a:p>
        </p:txBody>
      </p:sp>
      <p:graphicFrame>
        <p:nvGraphicFramePr>
          <p:cNvPr id="1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514629"/>
              </p:ext>
            </p:extLst>
          </p:nvPr>
        </p:nvGraphicFramePr>
        <p:xfrm>
          <a:off x="545431" y="1790580"/>
          <a:ext cx="11704320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4018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REEDUCATION PHASE 2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662694"/>
              </p:ext>
            </p:extLst>
          </p:nvPr>
        </p:nvGraphicFramePr>
        <p:xfrm>
          <a:off x="650240" y="1841380"/>
          <a:ext cx="11704320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8585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952499" y="4622800"/>
            <a:ext cx="11231961" cy="1055754"/>
          </a:xfrm>
          <a:prstGeom prst="rect">
            <a:avLst/>
          </a:prstGeom>
        </p:spPr>
        <p:txBody>
          <a:bodyPr/>
          <a:lstStyle/>
          <a:p>
            <a:r>
              <a:t>Merci 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LUXATIONS DU GENOU</a:t>
            </a:r>
            <a:endParaRPr lang="fr-FR" dirty="0"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RARES</a:t>
            </a:r>
          </a:p>
          <a:p>
            <a:endParaRPr lang="fr-FR" dirty="0"/>
          </a:p>
          <a:p>
            <a:r>
              <a:rPr lang="fr-FR" dirty="0" smtClean="0"/>
              <a:t>GRAVES +++</a:t>
            </a:r>
          </a:p>
          <a:p>
            <a:endParaRPr lang="fr-FR" dirty="0"/>
          </a:p>
          <a:p>
            <a:r>
              <a:rPr lang="fr-FR" dirty="0" smtClean="0"/>
              <a:t>URGENCE +++</a:t>
            </a:r>
            <a:endParaRPr lang="fr-FR" dirty="0"/>
          </a:p>
          <a:p>
            <a:pPr lvl="1"/>
            <a:r>
              <a:rPr lang="fr-FR" dirty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66" y="2901944"/>
            <a:ext cx="7027333" cy="50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90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3</a:t>
            </a:fld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>
          <a:xfrm>
            <a:off x="679449" y="1673446"/>
            <a:ext cx="7922683" cy="63055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= Perte de contact surfaces articulaires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≠ Lésions bi croisées</a:t>
            </a:r>
          </a:p>
          <a:p>
            <a:pPr lvl="1"/>
            <a:r>
              <a:rPr lang="fr-FR" dirty="0" smtClean="0"/>
              <a:t>≠ </a:t>
            </a:r>
            <a:r>
              <a:rPr lang="fr-FR" dirty="0" err="1" smtClean="0"/>
              <a:t>Pentade</a:t>
            </a:r>
            <a:endParaRPr lang="fr-FR" dirty="0" smtClean="0"/>
          </a:p>
          <a:p>
            <a:pPr lvl="1"/>
            <a:r>
              <a:rPr lang="fr-FR" dirty="0" smtClean="0"/>
              <a:t>≠ Lésions multi ligamentaires</a:t>
            </a:r>
          </a:p>
          <a:p>
            <a:pPr lvl="1"/>
            <a:r>
              <a:rPr lang="fr-FR" dirty="0" smtClean="0"/>
              <a:t>≠ Luxation  isolée de rotule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50% Luxations </a:t>
            </a:r>
          </a:p>
          <a:p>
            <a:pPr lvl="1"/>
            <a:r>
              <a:rPr lang="fr-FR" dirty="0" smtClean="0"/>
              <a:t>= REDUCTION SPONTANEE</a:t>
            </a:r>
          </a:p>
          <a:p>
            <a:pPr lvl="1"/>
            <a:endParaRPr lang="fr-FR" dirty="0"/>
          </a:p>
          <a:p>
            <a:pPr lvl="1"/>
            <a:r>
              <a:rPr lang="fr-FR" u="sng" dirty="0" smtClean="0"/>
              <a:t>SIGNES D’ALARME: </a:t>
            </a:r>
            <a:r>
              <a:rPr lang="fr-FR" dirty="0" smtClean="0"/>
              <a:t>Interrogatoire/ douleur disproportionnée / tuméfaction massive/ pas d’hémarthrose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DEFINITION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51" y="1159934"/>
            <a:ext cx="3162300" cy="55372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94130" y="4826221"/>
            <a:ext cx="6601884" cy="1490134"/>
          </a:xfrm>
          <a:prstGeom prst="ellipse">
            <a:avLst/>
          </a:prstGeom>
          <a:solidFill>
            <a:srgbClr val="FFFFFF">
              <a:alpha val="19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>
          <a:xfrm>
            <a:off x="508000" y="1893578"/>
            <a:ext cx="5435600" cy="6590021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0.02 à 0.2 % Traumatismes Orthopédiques</a:t>
            </a:r>
            <a:endParaRPr lang="fr-FR" dirty="0"/>
          </a:p>
          <a:p>
            <a:pPr lvl="1"/>
            <a:r>
              <a:rPr lang="fr-FR" dirty="0" smtClean="0"/>
              <a:t>Jeune, masculin ++</a:t>
            </a:r>
          </a:p>
          <a:p>
            <a:pPr lvl="1"/>
            <a:r>
              <a:rPr lang="fr-FR" dirty="0" smtClean="0"/>
              <a:t>Trauma Haute E Cinétique</a:t>
            </a:r>
          </a:p>
          <a:p>
            <a:pPr lvl="1"/>
            <a:r>
              <a:rPr lang="fr-FR" dirty="0"/>
              <a:t>	</a:t>
            </a:r>
            <a:r>
              <a:rPr lang="fr-FR" dirty="0" smtClean="0"/>
              <a:t>AVP 50% cas</a:t>
            </a:r>
          </a:p>
          <a:p>
            <a:pPr lvl="1"/>
            <a:r>
              <a:rPr lang="fr-FR" dirty="0"/>
              <a:t>	</a:t>
            </a:r>
            <a:r>
              <a:rPr lang="fr-FR" dirty="0" smtClean="0"/>
              <a:t>Sport 35 %</a:t>
            </a:r>
          </a:p>
          <a:p>
            <a:pPr lvl="1"/>
            <a:r>
              <a:rPr lang="fr-FR" dirty="0" smtClean="0"/>
              <a:t>Trama faible E Cinétique</a:t>
            </a:r>
          </a:p>
          <a:p>
            <a:pPr lvl="1"/>
            <a:r>
              <a:rPr lang="fr-FR" dirty="0"/>
              <a:t>	</a:t>
            </a:r>
            <a:r>
              <a:rPr lang="fr-FR" dirty="0" smtClean="0"/>
              <a:t>Obésité 15 %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b="1" u="sng" dirty="0" smtClean="0"/>
              <a:t>NON RECONNAISSANCE</a:t>
            </a:r>
          </a:p>
          <a:p>
            <a:pPr lvl="1"/>
            <a:r>
              <a:rPr lang="fr-FR" b="1" dirty="0"/>
              <a:t>	</a:t>
            </a:r>
            <a:r>
              <a:rPr lang="fr-FR" b="1" dirty="0" smtClean="0"/>
              <a:t>		=</a:t>
            </a:r>
          </a:p>
          <a:p>
            <a:pPr lvl="1"/>
            <a:r>
              <a:rPr lang="fr-FR" b="1" u="sng" dirty="0" smtClean="0"/>
              <a:t>PRONOSTIC PEJORATIF</a:t>
            </a: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87133"/>
            <a:ext cx="60579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365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6800" y="1724246"/>
            <a:ext cx="5435600" cy="6305550"/>
          </a:xfrm>
        </p:spPr>
        <p:txBody>
          <a:bodyPr/>
          <a:lstStyle/>
          <a:p>
            <a:r>
              <a:rPr lang="fr-FR" dirty="0" smtClean="0"/>
              <a:t>1/ ISCHEMIE</a:t>
            </a:r>
          </a:p>
          <a:p>
            <a:endParaRPr lang="fr-FR" dirty="0"/>
          </a:p>
          <a:p>
            <a:r>
              <a:rPr lang="fr-FR" dirty="0" smtClean="0"/>
              <a:t>2/ EXPOSEE</a:t>
            </a:r>
          </a:p>
          <a:p>
            <a:endParaRPr lang="fr-FR" dirty="0"/>
          </a:p>
          <a:p>
            <a:r>
              <a:rPr lang="fr-FR" dirty="0" smtClean="0"/>
              <a:t>3/ IRREDUCTIBLE</a:t>
            </a:r>
          </a:p>
          <a:p>
            <a:endParaRPr lang="fr-FR" dirty="0"/>
          </a:p>
          <a:p>
            <a:r>
              <a:rPr lang="fr-FR" dirty="0" smtClean="0"/>
              <a:t>4/ NON STABILISEE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URGENCES ABSOLUES</a:t>
            </a:r>
            <a:endParaRPr lang="fr-FR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569200" y="4877021"/>
            <a:ext cx="5435600" cy="6305550"/>
          </a:xfrm>
          <a:prstGeom prst="rect">
            <a:avLst/>
          </a:prstGeom>
        </p:spPr>
        <p:txBody>
          <a:bodyPr anchor="t"/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194D3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D3050"/>
                </a:solidFill>
                <a:uFillTx/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42900" marR="0" indent="-3429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 b="0" i="0" u="none" strike="noStrike" cap="none" spc="0" baseline="0">
                <a:ln>
                  <a:noFill/>
                </a:ln>
                <a:solidFill>
                  <a:srgbClr val="0D3050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714375" marR="0" indent="-352425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rgbClr val="0D3050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14375" marR="0" indent="36195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11314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fr-FR" smtClean="0"/>
              <a:t>OBJECTIFS</a:t>
            </a:r>
          </a:p>
          <a:p>
            <a:pPr lvl="1" hangingPunct="1"/>
            <a:r>
              <a:rPr lang="fr-FR" smtClean="0"/>
              <a:t>Vascularisation +++</a:t>
            </a:r>
          </a:p>
          <a:p>
            <a:pPr lvl="1" hangingPunct="1"/>
            <a:r>
              <a:rPr lang="fr-FR" smtClean="0"/>
              <a:t>Articulation</a:t>
            </a:r>
          </a:p>
          <a:p>
            <a:pPr lvl="1" hangingPunct="1"/>
            <a:r>
              <a:rPr lang="fr-FR" smtClean="0"/>
              <a:t>	Réduite</a:t>
            </a:r>
          </a:p>
          <a:p>
            <a:pPr lvl="1" hangingPunct="1"/>
            <a:r>
              <a:rPr lang="fr-FR" smtClean="0"/>
              <a:t>	Stabilisée</a:t>
            </a:r>
          </a:p>
          <a:p>
            <a:pPr lvl="1" hangingPunct="1"/>
            <a:r>
              <a:rPr lang="fr-FR" smtClean="0"/>
              <a:t>	Fermée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99" y="1724246"/>
            <a:ext cx="5096933" cy="2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771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761067" y="1623484"/>
            <a:ext cx="5435600" cy="6305550"/>
          </a:xfrm>
        </p:spPr>
        <p:txBody>
          <a:bodyPr/>
          <a:lstStyle/>
          <a:p>
            <a:r>
              <a:rPr lang="fr-FR" u="sng" dirty="0" smtClean="0"/>
              <a:t>30% Lésion vasculaire</a:t>
            </a:r>
          </a:p>
          <a:p>
            <a:r>
              <a:rPr lang="fr-FR" u="sng" dirty="0" smtClean="0"/>
              <a:t>6%   Amputation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11314F"/>
                </a:solidFill>
              </a:rPr>
              <a:t>1/ Membre Ischémique</a:t>
            </a:r>
          </a:p>
          <a:p>
            <a:r>
              <a:rPr lang="fr-FR" dirty="0" smtClean="0">
                <a:solidFill>
                  <a:srgbClr val="11314F"/>
                </a:solidFill>
              </a:rPr>
              <a:t>Réparation vasculaire</a:t>
            </a:r>
          </a:p>
          <a:p>
            <a:r>
              <a:rPr lang="fr-FR" dirty="0" smtClean="0">
                <a:solidFill>
                  <a:srgbClr val="11314F"/>
                </a:solidFill>
              </a:rPr>
              <a:t>Stabilisation/ FE</a:t>
            </a:r>
          </a:p>
          <a:p>
            <a:r>
              <a:rPr lang="fr-FR" dirty="0" smtClean="0">
                <a:solidFill>
                  <a:srgbClr val="11314F"/>
                </a:solidFill>
              </a:rPr>
              <a:t>+/- </a:t>
            </a:r>
            <a:r>
              <a:rPr lang="fr-FR" dirty="0" err="1" smtClean="0">
                <a:solidFill>
                  <a:srgbClr val="11314F"/>
                </a:solidFill>
              </a:rPr>
              <a:t>Aponévrotomie</a:t>
            </a:r>
            <a:endParaRPr lang="fr-FR" dirty="0" smtClean="0">
              <a:solidFill>
                <a:srgbClr val="11314F"/>
              </a:solidFill>
            </a:endParaRPr>
          </a:p>
          <a:p>
            <a:endParaRPr lang="fr-FR" dirty="0">
              <a:solidFill>
                <a:srgbClr val="11314F"/>
              </a:solidFill>
            </a:endParaRPr>
          </a:p>
          <a:p>
            <a:r>
              <a:rPr lang="fr-FR" dirty="0" smtClean="0">
                <a:solidFill>
                  <a:srgbClr val="11314F"/>
                </a:solidFill>
              </a:rPr>
              <a:t>2/Non ischémique, pouls -</a:t>
            </a:r>
          </a:p>
          <a:p>
            <a:r>
              <a:rPr lang="fr-FR" dirty="0" smtClean="0">
                <a:solidFill>
                  <a:srgbClr val="11314F"/>
                </a:solidFill>
              </a:rPr>
              <a:t>Artériographie ou </a:t>
            </a:r>
            <a:r>
              <a:rPr lang="fr-FR" dirty="0" err="1" smtClean="0">
                <a:solidFill>
                  <a:srgbClr val="11314F"/>
                </a:solidFill>
              </a:rPr>
              <a:t>AngioTDM</a:t>
            </a:r>
            <a:endParaRPr lang="fr-FR" dirty="0" smtClean="0">
              <a:solidFill>
                <a:srgbClr val="11314F"/>
              </a:solidFill>
            </a:endParaRPr>
          </a:p>
          <a:p>
            <a:r>
              <a:rPr lang="fr-FR" dirty="0" smtClean="0">
                <a:solidFill>
                  <a:srgbClr val="11314F"/>
                </a:solidFill>
              </a:rPr>
              <a:t>URGENCE</a:t>
            </a:r>
          </a:p>
          <a:p>
            <a:endParaRPr lang="fr-FR" dirty="0" smtClean="0">
              <a:solidFill>
                <a:srgbClr val="11314F"/>
              </a:solidFill>
            </a:endParaRPr>
          </a:p>
          <a:p>
            <a:r>
              <a:rPr lang="fr-FR" dirty="0" smtClean="0">
                <a:solidFill>
                  <a:srgbClr val="11314F"/>
                </a:solidFill>
              </a:rPr>
              <a:t>3/ Pouls +</a:t>
            </a:r>
          </a:p>
          <a:p>
            <a:r>
              <a:rPr lang="fr-FR" dirty="0" smtClean="0">
                <a:solidFill>
                  <a:srgbClr val="11314F"/>
                </a:solidFill>
              </a:rPr>
              <a:t>➞ Controversé</a:t>
            </a:r>
            <a:endParaRPr lang="fr-FR" dirty="0">
              <a:solidFill>
                <a:srgbClr val="11314F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PEC VASCULAIRE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84" y="4703234"/>
            <a:ext cx="2641600" cy="3225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84" y="1023177"/>
            <a:ext cx="426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39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62516" y="1808913"/>
            <a:ext cx="5435600" cy="6305550"/>
          </a:xfrm>
        </p:spPr>
        <p:txBody>
          <a:bodyPr/>
          <a:lstStyle/>
          <a:p>
            <a:r>
              <a:rPr lang="fr-FR" dirty="0" smtClean="0"/>
              <a:t>5 à 17 % des cas</a:t>
            </a:r>
          </a:p>
          <a:p>
            <a:endParaRPr lang="fr-FR" dirty="0" smtClean="0"/>
          </a:p>
          <a:p>
            <a:r>
              <a:rPr lang="fr-FR" dirty="0" smtClean="0"/>
              <a:t>Augmentation risque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11314F"/>
                </a:solidFill>
              </a:rPr>
              <a:t>➞ Vasculaire</a:t>
            </a:r>
          </a:p>
          <a:p>
            <a:endParaRPr lang="fr-FR" dirty="0" smtClean="0">
              <a:solidFill>
                <a:srgbClr val="11314F"/>
              </a:solidFill>
            </a:endParaRPr>
          </a:p>
          <a:p>
            <a:r>
              <a:rPr lang="fr-FR" dirty="0" smtClean="0">
                <a:solidFill>
                  <a:srgbClr val="11314F"/>
                </a:solidFill>
              </a:rPr>
              <a:t>➞ Neurologique</a:t>
            </a:r>
          </a:p>
          <a:p>
            <a:endParaRPr lang="fr-FR" dirty="0" smtClean="0">
              <a:solidFill>
                <a:srgbClr val="11314F"/>
              </a:solidFill>
            </a:endParaRPr>
          </a:p>
          <a:p>
            <a:r>
              <a:rPr lang="fr-FR" dirty="0" smtClean="0">
                <a:solidFill>
                  <a:srgbClr val="11314F"/>
                </a:solidFill>
              </a:rPr>
              <a:t>➞ Septique ( 42 %)</a:t>
            </a:r>
            <a:endParaRPr lang="fr-FR" dirty="0">
              <a:solidFill>
                <a:srgbClr val="11314F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LUXATION EXPOSEE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1934633"/>
            <a:ext cx="4084252" cy="2463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5220527"/>
            <a:ext cx="4140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99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08000" y="1551054"/>
            <a:ext cx="5435600" cy="630555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BILAN LIGAMENTAIRE</a:t>
            </a:r>
          </a:p>
          <a:p>
            <a:endParaRPr lang="fr-FR" dirty="0"/>
          </a:p>
          <a:p>
            <a:r>
              <a:rPr lang="fr-FR" dirty="0" err="1" smtClean="0"/>
              <a:t>Testing</a:t>
            </a:r>
            <a:r>
              <a:rPr lang="fr-FR" dirty="0" smtClean="0"/>
              <a:t> sous AG</a:t>
            </a:r>
          </a:p>
          <a:p>
            <a:endParaRPr lang="fr-FR" dirty="0"/>
          </a:p>
          <a:p>
            <a:r>
              <a:rPr lang="fr-FR" dirty="0" smtClean="0"/>
              <a:t>Radio dynamiques</a:t>
            </a:r>
          </a:p>
          <a:p>
            <a:endParaRPr lang="fr-FR" dirty="0"/>
          </a:p>
          <a:p>
            <a:r>
              <a:rPr lang="fr-FR" dirty="0" smtClean="0"/>
              <a:t>IRM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LESIONNEL COMPLET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6" y="1896917"/>
            <a:ext cx="6231467" cy="26200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696420"/>
            <a:ext cx="41783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34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64116" y="1876646"/>
            <a:ext cx="5435600" cy="6305550"/>
          </a:xfrm>
        </p:spPr>
        <p:txBody>
          <a:bodyPr/>
          <a:lstStyle/>
          <a:p>
            <a:r>
              <a:rPr lang="fr-FR" dirty="0" smtClean="0"/>
              <a:t>Fréquent 10 à 40 </a:t>
            </a:r>
            <a:r>
              <a:rPr lang="fr-FR" dirty="0" smtClean="0"/>
              <a:t>%</a:t>
            </a:r>
          </a:p>
          <a:p>
            <a:endParaRPr lang="fr-FR" dirty="0" smtClean="0">
              <a:solidFill>
                <a:srgbClr val="11314F"/>
              </a:solidFill>
            </a:endParaRPr>
          </a:p>
          <a:p>
            <a:r>
              <a:rPr lang="fr-FR" dirty="0" smtClean="0">
                <a:solidFill>
                  <a:srgbClr val="11314F"/>
                </a:solidFill>
              </a:rPr>
              <a:t>Elongation, Ruptures ++</a:t>
            </a:r>
            <a:endParaRPr lang="fr-FR" dirty="0" smtClean="0">
              <a:solidFill>
                <a:srgbClr val="11314F"/>
              </a:solidFill>
            </a:endParaRPr>
          </a:p>
          <a:p>
            <a:r>
              <a:rPr lang="fr-FR" dirty="0" smtClean="0">
                <a:solidFill>
                  <a:srgbClr val="11314F"/>
                </a:solidFill>
              </a:rPr>
              <a:t>Non récupération </a:t>
            </a:r>
            <a:r>
              <a:rPr lang="fr-FR" dirty="0" smtClean="0">
                <a:solidFill>
                  <a:srgbClr val="11314F"/>
                </a:solidFill>
              </a:rPr>
              <a:t>½</a:t>
            </a:r>
          </a:p>
          <a:p>
            <a:endParaRPr lang="fr-FR" dirty="0">
              <a:solidFill>
                <a:srgbClr val="11314F"/>
              </a:solidFill>
            </a:endParaRPr>
          </a:p>
          <a:p>
            <a:r>
              <a:rPr lang="fr-FR" dirty="0" err="1" smtClean="0">
                <a:solidFill>
                  <a:srgbClr val="11314F"/>
                </a:solidFill>
              </a:rPr>
              <a:t>Neurolyse</a:t>
            </a:r>
            <a:r>
              <a:rPr lang="fr-FR" dirty="0" smtClean="0">
                <a:solidFill>
                  <a:srgbClr val="11314F"/>
                </a:solidFill>
              </a:rPr>
              <a:t> SPE</a:t>
            </a:r>
          </a:p>
          <a:p>
            <a:r>
              <a:rPr lang="fr-FR" dirty="0" smtClean="0">
                <a:solidFill>
                  <a:srgbClr val="11314F"/>
                </a:solidFill>
              </a:rPr>
              <a:t>Greffe inter fasciculaire</a:t>
            </a:r>
          </a:p>
          <a:p>
            <a:endParaRPr lang="fr-FR" dirty="0">
              <a:solidFill>
                <a:srgbClr val="11314F"/>
              </a:solidFill>
            </a:endParaRPr>
          </a:p>
          <a:p>
            <a:r>
              <a:rPr lang="fr-FR" dirty="0" smtClean="0">
                <a:solidFill>
                  <a:srgbClr val="11314F"/>
                </a:solidFill>
              </a:rPr>
              <a:t>Attelle releveur</a:t>
            </a:r>
          </a:p>
          <a:p>
            <a:r>
              <a:rPr lang="fr-FR" dirty="0" smtClean="0">
                <a:solidFill>
                  <a:srgbClr val="11314F"/>
                </a:solidFill>
              </a:rPr>
              <a:t>Transferts tendineux </a:t>
            </a:r>
            <a:endParaRPr lang="fr-FR" dirty="0">
              <a:solidFill>
                <a:srgbClr val="11314F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LESION NERF SPE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67" y="2166177"/>
            <a:ext cx="38989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6660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354</Words>
  <Application>Microsoft Macintosh PowerPoint</Application>
  <PresentationFormat>Personnalisé</PresentationFormat>
  <Paragraphs>152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Calibri</vt:lpstr>
      <vt:lpstr>Courier New</vt:lpstr>
      <vt:lpstr>Helvetica Light</vt:lpstr>
      <vt:lpstr>Helvetica Neue</vt:lpstr>
      <vt:lpstr>Montserrat Bold</vt:lpstr>
      <vt:lpstr>Montserrat Light</vt:lpstr>
      <vt:lpstr>Montserrat Medium</vt:lpstr>
      <vt:lpstr>Wingdings</vt:lpstr>
      <vt:lpstr>Arial</vt:lpstr>
      <vt:lpstr>White</vt:lpstr>
      <vt:lpstr>les LUXATIONS DU GENOU Dr Adrien Peltier</vt:lpstr>
      <vt:lpstr>LES LUXATIONS DU GENOU</vt:lpstr>
      <vt:lpstr>DEFINITION</vt:lpstr>
      <vt:lpstr>EPIDEMIOLOGIE</vt:lpstr>
      <vt:lpstr>URGENCES ABSOLUES</vt:lpstr>
      <vt:lpstr>PEC VASCULAIRE</vt:lpstr>
      <vt:lpstr>LUXATION EXPOSEE</vt:lpstr>
      <vt:lpstr>BILAN LESIONNEL COMPLET</vt:lpstr>
      <vt:lpstr>LESION NERF SPE</vt:lpstr>
      <vt:lpstr>PRISE EN CHARGE SECONDAIRE</vt:lpstr>
      <vt:lpstr>CHIRUGIE  </vt:lpstr>
      <vt:lpstr>REEDUCATION PHASE 1 </vt:lpstr>
      <vt:lpstr>REEDUCATION PHASE 2</vt:lpstr>
      <vt:lpstr>Merci 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Adrien Peltier</cp:lastModifiedBy>
  <cp:revision>49</cp:revision>
  <dcterms:modified xsi:type="dcterms:W3CDTF">2017-10-09T19:03:30Z</dcterms:modified>
</cp:coreProperties>
</file>