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17"/>
  </p:notesMasterIdLst>
  <p:handoutMasterIdLst>
    <p:handoutMasterId r:id="rId18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3004800" cy="97536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224" y="-7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DA54831-46A2-466E-85F2-22ED384EEFE2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78021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8FE4E0C-E40C-401B-8F72-4E83548EEAD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21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835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944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428163" y="2282825"/>
            <a:ext cx="2925762" cy="64357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2282825"/>
            <a:ext cx="8624888" cy="64357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738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893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2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18443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50875" y="2282825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78600" y="2282825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609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169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365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395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70068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691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16013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631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428163" y="2282825"/>
            <a:ext cx="2925762" cy="64357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2282825"/>
            <a:ext cx="8624888" cy="64357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290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9EB4909-94CF-47F0-948C-E646D4573CA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876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6A10F43-7793-4862-927B-01A92075356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568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19CCB291-DE30-4512-9556-C526329B7A6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340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0" y="1874838"/>
            <a:ext cx="5921375" cy="6354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81775" y="1874838"/>
            <a:ext cx="5921375" cy="6354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5B2DD6B-C242-4B04-B122-5F9CC26AE78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624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C01DC97-2D14-4A99-B861-9FBEFB0AECA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244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2AC7C9E-C318-4D11-8492-1943F219F2F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024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D8E3BE6-7CA0-4783-9CE2-0AEFDC45B34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597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6318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8EC7369-61D4-46FE-83B4-B3D4326AA9F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040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9947DD5-53DB-41F7-8350-95A303C9880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1088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AEA0C85-0C08-493E-99BA-6BDC2829AC9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660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504363" y="495300"/>
            <a:ext cx="2998787" cy="7734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0" y="495300"/>
            <a:ext cx="8843963" cy="7734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F6906C9-A426-4593-B0B6-87EC3AEDAFD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290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213647F-6BFA-4503-9BAD-EC2C0113B2E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038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A25401F-FAC6-4C36-B39B-C14CEFD65B3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63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1620FB70-0545-4B2A-9FFD-5565C7B0801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68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080250" y="1724025"/>
            <a:ext cx="2641600" cy="6305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874250" y="1724025"/>
            <a:ext cx="2641600" cy="6305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0BE70A0-5C5A-47F4-8DCF-379E2B82E91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122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8154546-F4D2-4E02-B929-EB01BAEAAB9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830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973C7E6-BC1F-4E23-8853-0CB55C6DD01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262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50875" y="2282825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78600" y="2282825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617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7FCF2D6-F09B-4A02-B54D-35FC8BB0F63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37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C4DEF52-91FA-4E77-A22D-1B9CB850675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333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AA406AC-248C-46C7-B64D-C4311F8C610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755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A9AE37C-8DA0-47A2-9EAE-504757C86F0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840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513888" y="495300"/>
            <a:ext cx="3001962" cy="75342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0" y="495300"/>
            <a:ext cx="8853488" cy="75342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40239C1-C2DE-41C2-BDD4-A5D9582D48D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4512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404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413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78497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50875" y="2282825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78600" y="2282825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238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885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062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986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0374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45052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31419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466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869488" y="2282825"/>
            <a:ext cx="3071812" cy="64357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2282825"/>
            <a:ext cx="9066213" cy="64357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700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132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010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17812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05603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-titre-ppt-ramsay-4-3.jpg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3004280" cy="9753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6"/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/>
          <a:stretch>
            <a:fillRect/>
          </a:stretch>
        </p:blipFill>
        <p:spPr>
          <a:xfrm>
            <a:off x="4162680" y="1638719"/>
            <a:ext cx="4679280" cy="4679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/>
          <p:cNvPicPr>
            <a:picLocks noChangeAspect="1"/>
          </p:cNvPicPr>
          <p:nvPr/>
        </p:nvPicPr>
        <p:blipFill>
          <a:blip r:embed="rId15">
            <a:lum/>
            <a:alphaModFix/>
          </a:blip>
          <a:srcRect/>
          <a:stretch>
            <a:fillRect/>
          </a:stretch>
        </p:blipFill>
        <p:spPr>
          <a:xfrm>
            <a:off x="2708280" y="2674080"/>
            <a:ext cx="7587720" cy="23392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13"/>
          <p:cNvSpPr txBox="1">
            <a:spLocks noGrp="1"/>
          </p:cNvSpPr>
          <p:nvPr>
            <p:ph type="title"/>
          </p:nvPr>
        </p:nvSpPr>
        <p:spPr>
          <a:xfrm>
            <a:off x="952560" y="6159600"/>
            <a:ext cx="11099520" cy="2158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r-FR"/>
              <a:t>Cliquez pour éditer le format du texte-titreTexte du titre</a:t>
            </a:r>
          </a:p>
        </p:txBody>
      </p:sp>
      <p:sp>
        <p:nvSpPr>
          <p:cNvPr id="6" name="Espace réservé du texte 5"/>
          <p:cNvSpPr txBox="1">
            <a:spLocks noGrp="1"/>
          </p:cNvSpPr>
          <p:nvPr>
            <p:ph type="body" idx="1"/>
          </p:nvPr>
        </p:nvSpPr>
        <p:spPr>
          <a:xfrm>
            <a:off x="650160" y="2282040"/>
            <a:ext cx="11703600" cy="6436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marR="0" lvl="0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defPPr>
            <a:lvl1pPr marL="432000" marR="0" lvl="0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1pPr>
            <a:lvl2pPr marL="864000" marR="0" lvl="1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2pPr>
            <a:lvl3pPr marL="1295999" marR="0" lvl="2" indent="-288000" algn="l" rtl="0" hangingPunct="0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3pPr>
            <a:lvl4pPr marL="1728000" marR="0" lvl="3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4pPr>
            <a:lvl5pPr marL="2160000" marR="0" lvl="4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5pPr>
            <a:lvl6pPr marL="2592000" marR="0" lvl="5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6pPr>
            <a:lvl7pPr marL="3024000" marR="0" lvl="6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7pPr>
            <a:lvl8pPr marL="3456000" marR="0" lvl="7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8pPr>
            <a:lvl9pPr marL="3887999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rtl="0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6000" b="0" i="0" u="none" strike="noStrike" kern="1200" spc="0">
          <a:ln>
            <a:noFill/>
          </a:ln>
          <a:solidFill>
            <a:srgbClr val="FFFFFF"/>
          </a:solidFill>
          <a:latin typeface="Montserrat Light" pitchFamily="18"/>
          <a:ea typeface="Montserrat Light" pitchFamily="2"/>
          <a:cs typeface="Montserrat Light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0"/>
        </a:spcBef>
        <a:spcAft>
          <a:spcPts val="1417"/>
        </a:spcAft>
        <a:tabLst/>
        <a:defRPr lang="fr-FR" sz="3600" b="0" i="0" u="none" strike="noStrike" kern="1200" spc="0">
          <a:ln>
            <a:noFill/>
          </a:ln>
          <a:solidFill>
            <a:srgbClr val="000000"/>
          </a:solidFill>
          <a:latin typeface="Helvetica Light" pitchFamily="18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-titre-ppt-ramsay-4-3.jpg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3004280" cy="9753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6"/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/>
          <a:stretch>
            <a:fillRect/>
          </a:stretch>
        </p:blipFill>
        <p:spPr>
          <a:xfrm>
            <a:off x="4162680" y="1638719"/>
            <a:ext cx="4679280" cy="4679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/>
          <p:cNvPicPr>
            <a:picLocks noChangeAspect="1"/>
          </p:cNvPicPr>
          <p:nvPr/>
        </p:nvPicPr>
        <p:blipFill>
          <a:blip r:embed="rId15">
            <a:lum/>
            <a:alphaModFix/>
          </a:blip>
          <a:srcRect/>
          <a:stretch>
            <a:fillRect/>
          </a:stretch>
        </p:blipFill>
        <p:spPr>
          <a:xfrm>
            <a:off x="2708280" y="2674080"/>
            <a:ext cx="7587720" cy="2339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de-intercalaire-ppt-ramsay-4-3.jpg"/>
          <p:cNvPicPr>
            <a:picLocks noChangeAspect="1"/>
          </p:cNvPicPr>
          <p:nvPr/>
        </p:nvPicPr>
        <p:blipFill>
          <a:blip r:embed="rId16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3107240" cy="98305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22"/>
          <p:cNvSpPr txBox="1">
            <a:spLocks noGrp="1"/>
          </p:cNvSpPr>
          <p:nvPr>
            <p:ph type="title"/>
          </p:nvPr>
        </p:nvSpPr>
        <p:spPr>
          <a:xfrm>
            <a:off x="952560" y="4635360"/>
            <a:ext cx="11099520" cy="2158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r-FR"/>
              <a:t>Cliquez pour éditer le format du texte-titreTexte du titre</a:t>
            </a:r>
          </a:p>
        </p:txBody>
      </p:sp>
      <p:sp>
        <p:nvSpPr>
          <p:cNvPr id="7" name="Espace réservé du texte 6"/>
          <p:cNvSpPr txBox="1">
            <a:spLocks noGrp="1"/>
          </p:cNvSpPr>
          <p:nvPr>
            <p:ph type="body" idx="1"/>
          </p:nvPr>
        </p:nvSpPr>
        <p:spPr>
          <a:xfrm>
            <a:off x="650160" y="2282040"/>
            <a:ext cx="11703600" cy="6436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marR="0" lvl="0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defPPr>
            <a:lvl1pPr marL="432000" marR="0" lvl="0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1pPr>
            <a:lvl2pPr marL="864000" marR="0" lvl="1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2pPr>
            <a:lvl3pPr marL="1295999" marR="0" lvl="2" indent="-288000" algn="l" rtl="0" hangingPunct="0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3pPr>
            <a:lvl4pPr marL="1728000" marR="0" lvl="3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4pPr>
            <a:lvl5pPr marL="2160000" marR="0" lvl="4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5pPr>
            <a:lvl6pPr marL="2592000" marR="0" lvl="5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6pPr>
            <a:lvl7pPr marL="3024000" marR="0" lvl="6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7pPr>
            <a:lvl8pPr marL="3456000" marR="0" lvl="7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8pPr>
            <a:lvl9pPr marL="3887999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rtl="0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6000" b="0" i="0" u="none" strike="noStrike" kern="1200" spc="0">
          <a:ln>
            <a:noFill/>
          </a:ln>
          <a:solidFill>
            <a:srgbClr val="FFFFFF"/>
          </a:solidFill>
          <a:latin typeface="Montserrat Bold" pitchFamily="18"/>
          <a:ea typeface="Montserrat Bold" pitchFamily="2"/>
          <a:cs typeface="Montserrat Bold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0"/>
        </a:spcBef>
        <a:spcAft>
          <a:spcPts val="1417"/>
        </a:spcAft>
        <a:tabLst/>
        <a:defRPr lang="fr-FR" sz="3600" b="0" i="0" u="none" strike="noStrike" kern="1200" spc="0">
          <a:ln>
            <a:noFill/>
          </a:ln>
          <a:solidFill>
            <a:srgbClr val="000000"/>
          </a:solidFill>
          <a:latin typeface="Helvetica Light" pitchFamily="18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-titre-ppt-ramsay-4-3.jpg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3004280" cy="9753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6"/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/>
          <a:stretch>
            <a:fillRect/>
          </a:stretch>
        </p:blipFill>
        <p:spPr>
          <a:xfrm>
            <a:off x="4162680" y="1638719"/>
            <a:ext cx="4679280" cy="4679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/>
          <p:cNvPicPr>
            <a:picLocks noChangeAspect="1"/>
          </p:cNvPicPr>
          <p:nvPr/>
        </p:nvPicPr>
        <p:blipFill>
          <a:blip r:embed="rId15">
            <a:lum/>
            <a:alphaModFix/>
          </a:blip>
          <a:srcRect/>
          <a:stretch>
            <a:fillRect/>
          </a:stretch>
        </p:blipFill>
        <p:spPr>
          <a:xfrm>
            <a:off x="2708280" y="2674080"/>
            <a:ext cx="7587720" cy="23392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31"/>
          <p:cNvSpPr txBox="1">
            <a:spLocks noGrp="1"/>
          </p:cNvSpPr>
          <p:nvPr>
            <p:ph type="title"/>
          </p:nvPr>
        </p:nvSpPr>
        <p:spPr>
          <a:xfrm>
            <a:off x="507959" y="495360"/>
            <a:ext cx="11988359" cy="10555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r-FR"/>
              <a:t>Cliquez pour éditer le format du texte-titreTexte du titre</a:t>
            </a:r>
          </a:p>
        </p:txBody>
      </p:sp>
      <p:sp>
        <p:nvSpPr>
          <p:cNvPr id="6" name="Shape 33"/>
          <p:cNvSpPr txBox="1">
            <a:spLocks noGrp="1"/>
          </p:cNvSpPr>
          <p:nvPr>
            <p:ph type="sldNum" sz="quarter" idx="4"/>
          </p:nvPr>
        </p:nvSpPr>
        <p:spPr>
          <a:xfrm>
            <a:off x="11971080" y="9048600"/>
            <a:ext cx="531720" cy="4100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2000" b="0" i="0" u="none" strike="noStrike" kern="1200" spc="0">
                <a:solidFill>
                  <a:srgbClr val="000000"/>
                </a:solidFill>
                <a:latin typeface="Helvetica Light" pitchFamily="18"/>
                <a:ea typeface="Helvetica Light" pitchFamily="2"/>
                <a:cs typeface="Helvetica Light" pitchFamily="2"/>
              </a:defRPr>
            </a:lvl1pPr>
          </a:lstStyle>
          <a:p>
            <a:pPr lvl="0"/>
            <a:fld id="{F6A3CAA8-5078-4989-B74F-4AE74E1ED7AE}" type="slidenum">
              <a:t>‹N°›</a:t>
            </a:fld>
            <a:endParaRPr lang="fr-FR"/>
          </a:p>
        </p:txBody>
      </p:sp>
      <p:sp>
        <p:nvSpPr>
          <p:cNvPr id="7" name="Shape 32"/>
          <p:cNvSpPr txBox="1">
            <a:spLocks noGrp="1"/>
          </p:cNvSpPr>
          <p:nvPr>
            <p:ph type="body" idx="1"/>
          </p:nvPr>
        </p:nvSpPr>
        <p:spPr>
          <a:xfrm>
            <a:off x="507959" y="1875600"/>
            <a:ext cx="11994839" cy="6354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marR="0" lvl="0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defPPr>
            <a:lvl1pPr marL="432000" marR="0" lvl="0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1pPr>
            <a:lvl2pPr marL="864000" marR="0" lvl="1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2pPr>
            <a:lvl3pPr marL="1295999" marR="0" lvl="2" indent="-288000" algn="l" rtl="0" hangingPunct="0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3pPr>
            <a:lvl4pPr marL="1728000" marR="0" lvl="3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4pPr>
            <a:lvl5pPr marL="2160000" marR="0" lvl="4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5pPr>
            <a:lvl6pPr marL="2592000" marR="0" lvl="5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6pPr>
            <a:lvl7pPr marL="3024000" marR="0" lvl="6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7pPr>
            <a:lvl8pPr marL="3456000" marR="0" lvl="7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8pPr>
            <a:lvl9pPr marL="3887999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9pPr>
          </a:lstStyle>
          <a:p>
            <a:pPr lvl="0"/>
            <a:r>
              <a:rPr lang="fr-FR"/>
              <a:t>Cliquez pour éditer le format du plan de texte</a:t>
            </a:r>
          </a:p>
          <a:p>
            <a:pPr lvl="1"/>
            <a:r>
              <a:rPr lang="fr-FR"/>
              <a:t>Second niveau de plan</a:t>
            </a:r>
          </a:p>
          <a:p>
            <a:pPr lvl="2"/>
            <a:r>
              <a:rPr lang="fr-FR"/>
              <a:t>Troisième niveau de plan</a:t>
            </a:r>
          </a:p>
          <a:p>
            <a:pPr lvl="3"/>
            <a:r>
              <a:rPr lang="fr-FR"/>
              <a:t>Quatrième niveau de plan</a:t>
            </a:r>
          </a:p>
          <a:p>
            <a:pPr lvl="4"/>
            <a:r>
              <a:rPr lang="fr-FR"/>
              <a:t>Cinquième niveau de plan</a:t>
            </a:r>
          </a:p>
          <a:p>
            <a:pPr lvl="5"/>
            <a:r>
              <a:rPr lang="fr-FR"/>
              <a:t>Sixième niveau de plan</a:t>
            </a:r>
          </a:p>
          <a:p>
            <a:pPr lvl="6"/>
            <a:r>
              <a:rPr lang="fr-FR"/>
              <a:t>Septième niveau de plan</a:t>
            </a:r>
          </a:p>
          <a:p>
            <a:pPr lvl="7"/>
            <a:r>
              <a:rPr lang="fr-FR"/>
              <a:t>Huitième niveau de plan</a:t>
            </a:r>
          </a:p>
          <a:p>
            <a:pPr lvl="0"/>
            <a:r>
              <a:rPr lang="fr-FR"/>
              <a:t>Neuvième niveau de planTexte chapô</a:t>
            </a:r>
          </a:p>
          <a:p>
            <a:pPr lvl="0"/>
            <a:r>
              <a:rPr lang="fr-FR"/>
              <a:t>Texte courant</a:t>
            </a:r>
          </a:p>
          <a:p>
            <a:pPr lvl="2"/>
            <a:r>
              <a:rPr lang="fr-FR"/>
              <a:t>Liste niveau 1</a:t>
            </a:r>
          </a:p>
          <a:p>
            <a:pPr lvl="3"/>
            <a:r>
              <a:rPr lang="fr-FR"/>
              <a:t>Liste niveau 2</a:t>
            </a:r>
          </a:p>
          <a:p>
            <a:pPr lvl="4"/>
            <a:r>
              <a:rPr lang="fr-FR"/>
              <a:t>Liste niveau 3</a:t>
            </a:r>
          </a:p>
        </p:txBody>
      </p:sp>
      <p:sp>
        <p:nvSpPr>
          <p:cNvPr id="8" name="Connecteur droit 8"/>
          <p:cNvSpPr/>
          <p:nvPr/>
        </p:nvSpPr>
        <p:spPr>
          <a:xfrm>
            <a:off x="3892320" y="9218520"/>
            <a:ext cx="7792560" cy="0"/>
          </a:xfrm>
          <a:prstGeom prst="line">
            <a:avLst/>
          </a:prstGeom>
          <a:noFill/>
          <a:ln w="25560">
            <a:solidFill>
              <a:srgbClr val="11314F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pic>
        <p:nvPicPr>
          <p:cNvPr id="9" name="Picture 2"/>
          <p:cNvPicPr>
            <a:picLocks noChangeAspect="1"/>
          </p:cNvPicPr>
          <p:nvPr/>
        </p:nvPicPr>
        <p:blipFill>
          <a:blip r:embed="rId15">
            <a:lum/>
            <a:alphaModFix/>
          </a:blip>
          <a:srcRect/>
          <a:stretch>
            <a:fillRect/>
          </a:stretch>
        </p:blipFill>
        <p:spPr>
          <a:xfrm>
            <a:off x="619920" y="8749440"/>
            <a:ext cx="3043440" cy="93816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rtl="0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6000" b="0" i="0" u="none" strike="noStrike" kern="1200" spc="0">
          <a:ln>
            <a:noFill/>
          </a:ln>
          <a:solidFill>
            <a:srgbClr val="FFFFFF"/>
          </a:solidFill>
          <a:latin typeface="Montserrat Bold" pitchFamily="18"/>
          <a:ea typeface="Montserrat Bold" pitchFamily="2"/>
          <a:cs typeface="Montserrat Bold" pitchFamily="2"/>
        </a:defRPr>
      </a:lvl1pPr>
    </p:titleStyle>
    <p:bodyStyle>
      <a:lvl1pPr lvl="0">
        <a:buSzPct val="45000"/>
        <a:buFont typeface="StarSymbol"/>
        <a:buChar char="●"/>
        <a:tabLst/>
        <a:defRPr lang="fr-FR" sz="3200" b="1" i="0" u="none" strike="noStrike" spc="0">
          <a:solidFill>
            <a:srgbClr val="000000"/>
          </a:solidFill>
          <a:latin typeface="Montserrat Medium" pitchFamily="18"/>
          <a:ea typeface="Montserrat Medium" pitchFamily="2"/>
          <a:cs typeface="Montserrat Medium" pitchFamily="2"/>
        </a:defRPr>
      </a:lvl1pPr>
      <a:lvl2pPr lvl="1">
        <a:buSzPct val="75000"/>
        <a:buFont typeface="StarSymbol"/>
        <a:buChar char="–"/>
        <a:tabLst/>
        <a:defRPr lang="fr-FR" sz="3200" b="1" i="0" u="none" strike="noStrike" spc="0">
          <a:solidFill>
            <a:srgbClr val="000000"/>
          </a:solidFill>
          <a:latin typeface="Montserrat Medium" pitchFamily="18"/>
          <a:ea typeface="Montserrat Medium" pitchFamily="2"/>
          <a:cs typeface="Montserrat Medium" pitchFamily="2"/>
        </a:defRPr>
      </a:lvl2pPr>
      <a:lvl3pPr lvl="2">
        <a:buSzPct val="45000"/>
        <a:buFont typeface="StarSymbol"/>
        <a:buChar char="●"/>
        <a:tabLst/>
        <a:defRPr lang="fr-FR" sz="3200" b="1" i="0" u="none" strike="noStrike" spc="0">
          <a:solidFill>
            <a:srgbClr val="000000"/>
          </a:solidFill>
          <a:latin typeface="Montserrat Medium" pitchFamily="18"/>
          <a:ea typeface="Montserrat Medium" pitchFamily="2"/>
          <a:cs typeface="Montserrat Medium" pitchFamily="2"/>
        </a:defRPr>
      </a:lvl3pPr>
      <a:lvl4pPr lvl="3">
        <a:buSzPct val="75000"/>
        <a:buFont typeface="StarSymbol"/>
        <a:buChar char="–"/>
        <a:tabLst/>
        <a:defRPr lang="fr-FR" sz="3200" b="1" i="0" u="none" strike="noStrike" spc="0">
          <a:solidFill>
            <a:srgbClr val="000000"/>
          </a:solidFill>
          <a:latin typeface="Montserrat Medium" pitchFamily="18"/>
          <a:ea typeface="Montserrat Medium" pitchFamily="2"/>
          <a:cs typeface="Montserrat Medium" pitchFamily="2"/>
        </a:defRPr>
      </a:lvl4pPr>
      <a:lvl5pPr lvl="4">
        <a:buSzPct val="45000"/>
        <a:buFont typeface="StarSymbol"/>
        <a:buChar char="●"/>
        <a:tabLst/>
        <a:defRPr lang="fr-FR" sz="3200" b="1" i="0" u="none" strike="noStrike" spc="0">
          <a:solidFill>
            <a:srgbClr val="000000"/>
          </a:solidFill>
          <a:latin typeface="Montserrat Medium" pitchFamily="18"/>
          <a:ea typeface="Montserrat Medium" pitchFamily="2"/>
          <a:cs typeface="Montserrat Medium" pitchFamily="2"/>
        </a:defRPr>
      </a:lvl5pPr>
      <a:lvl6pPr lvl="5">
        <a:buSzPct val="45000"/>
        <a:buFont typeface="StarSymbol"/>
        <a:buChar char="●"/>
        <a:tabLst/>
        <a:defRPr lang="fr-FR" sz="3200" b="1" i="0" u="none" strike="noStrike" spc="0">
          <a:solidFill>
            <a:srgbClr val="000000"/>
          </a:solidFill>
          <a:latin typeface="Montserrat Medium" pitchFamily="18"/>
          <a:ea typeface="Montserrat Medium" pitchFamily="2"/>
          <a:cs typeface="Montserrat Medium" pitchFamily="2"/>
        </a:defRPr>
      </a:lvl6pPr>
      <a:lvl7pPr lvl="6">
        <a:buSzPct val="45000"/>
        <a:buFont typeface="StarSymbol"/>
        <a:buChar char="●"/>
        <a:tabLst/>
        <a:defRPr lang="fr-FR" sz="3200" b="1" i="0" u="none" strike="noStrike" spc="0">
          <a:solidFill>
            <a:srgbClr val="000000"/>
          </a:solidFill>
          <a:latin typeface="Montserrat Medium" pitchFamily="18"/>
          <a:ea typeface="Montserrat Medium" pitchFamily="2"/>
          <a:cs typeface="Montserrat Medium" pitchFamily="2"/>
        </a:defRPr>
      </a:lvl7pPr>
      <a:lvl8pPr lvl="7">
        <a:buSzPct val="45000"/>
        <a:buFont typeface="StarSymbol"/>
        <a:buChar char="●"/>
        <a:tabLst/>
        <a:defRPr lang="fr-FR" sz="3200" b="1" i="0" u="none" strike="noStrike" spc="0">
          <a:solidFill>
            <a:srgbClr val="000000"/>
          </a:solidFill>
          <a:latin typeface="Montserrat Medium" pitchFamily="18"/>
          <a:ea typeface="Montserrat Medium" pitchFamily="2"/>
          <a:cs typeface="Montserrat Medium" pitchFamily="2"/>
        </a:defRPr>
      </a:lvl8pPr>
      <a:lvl9pPr marL="0" marR="0" lvl="0" indent="0" algn="l" rtl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3200" b="1" i="0" u="none" strike="noStrike" spc="0">
          <a:solidFill>
            <a:srgbClr val="000000"/>
          </a:solidFill>
          <a:latin typeface="Montserrat Medium" pitchFamily="18"/>
          <a:ea typeface="Montserrat Medium" pitchFamily="2"/>
          <a:cs typeface="Montserrat Medium" pitchFamily="2"/>
        </a:defRPr>
      </a:lvl9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-titre-ppt-ramsay-4-3.jpg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3004280" cy="9753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6"/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/>
          <a:stretch>
            <a:fillRect/>
          </a:stretch>
        </p:blipFill>
        <p:spPr>
          <a:xfrm>
            <a:off x="4162680" y="1638719"/>
            <a:ext cx="4679280" cy="4679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/>
          <p:cNvPicPr>
            <a:picLocks noChangeAspect="1"/>
          </p:cNvPicPr>
          <p:nvPr/>
        </p:nvPicPr>
        <p:blipFill>
          <a:blip r:embed="rId15">
            <a:lum/>
            <a:alphaModFix/>
          </a:blip>
          <a:srcRect/>
          <a:stretch>
            <a:fillRect/>
          </a:stretch>
        </p:blipFill>
        <p:spPr>
          <a:xfrm>
            <a:off x="2708280" y="2674080"/>
            <a:ext cx="7587720" cy="23392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44"/>
          <p:cNvSpPr txBox="1">
            <a:spLocks noGrp="1"/>
          </p:cNvSpPr>
          <p:nvPr>
            <p:ph type="sldNum" sz="quarter" idx="4"/>
          </p:nvPr>
        </p:nvSpPr>
        <p:spPr>
          <a:xfrm>
            <a:off x="11983680" y="9055080"/>
            <a:ext cx="531720" cy="4100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2000" b="0" i="0" u="none" strike="noStrike" kern="1200" spc="0">
                <a:solidFill>
                  <a:srgbClr val="000000"/>
                </a:solidFill>
                <a:latin typeface="Helvetica Light" pitchFamily="18"/>
                <a:ea typeface="Helvetica Light" pitchFamily="2"/>
                <a:cs typeface="Helvetica Light" pitchFamily="2"/>
              </a:defRPr>
            </a:lvl1pPr>
          </a:lstStyle>
          <a:p>
            <a:pPr lvl="0"/>
            <a:fld id="{B66FC8F4-24CC-4EAA-9C66-7A690F2382D8}" type="slidenum">
              <a:t>‹N°›</a:t>
            </a:fld>
            <a:endParaRPr lang="fr-FR"/>
          </a:p>
        </p:txBody>
      </p:sp>
      <p:sp>
        <p:nvSpPr>
          <p:cNvPr id="6" name="Shape 32"/>
          <p:cNvSpPr txBox="1">
            <a:spLocks noGrp="1"/>
          </p:cNvSpPr>
          <p:nvPr>
            <p:ph type="body" idx="1"/>
          </p:nvPr>
        </p:nvSpPr>
        <p:spPr>
          <a:xfrm>
            <a:off x="7080120" y="1724400"/>
            <a:ext cx="5435280" cy="6305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marR="0" lvl="0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defPPr>
            <a:lvl1pPr marL="432000" marR="0" lvl="0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1pPr>
            <a:lvl2pPr marL="864000" marR="0" lvl="1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2pPr>
            <a:lvl3pPr marL="1295999" marR="0" lvl="2" indent="-288000" algn="l" rtl="0" hangingPunct="0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3pPr>
            <a:lvl4pPr marL="1728000" marR="0" lvl="3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4pPr>
            <a:lvl5pPr marL="2160000" marR="0" lvl="4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5pPr>
            <a:lvl6pPr marL="2592000" marR="0" lvl="5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6pPr>
            <a:lvl7pPr marL="3024000" marR="0" lvl="6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7pPr>
            <a:lvl8pPr marL="3456000" marR="0" lvl="7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8pPr>
            <a:lvl9pPr marL="3887999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9pPr>
          </a:lstStyle>
          <a:p>
            <a:pPr lvl="0"/>
            <a:r>
              <a:rPr lang="fr-FR"/>
              <a:t>Cliquez pour éditer le format du plan de texte</a:t>
            </a:r>
          </a:p>
          <a:p>
            <a:pPr lvl="1"/>
            <a:r>
              <a:rPr lang="fr-FR"/>
              <a:t>Second niveau de plan</a:t>
            </a:r>
          </a:p>
          <a:p>
            <a:pPr lvl="2"/>
            <a:r>
              <a:rPr lang="fr-FR"/>
              <a:t>Troisième niveau de plan</a:t>
            </a:r>
          </a:p>
          <a:p>
            <a:pPr lvl="3"/>
            <a:r>
              <a:rPr lang="fr-FR"/>
              <a:t>Quatrième niveau de plan</a:t>
            </a:r>
          </a:p>
          <a:p>
            <a:pPr lvl="4"/>
            <a:r>
              <a:rPr lang="fr-FR"/>
              <a:t>Cinquième niveau de plan</a:t>
            </a:r>
          </a:p>
          <a:p>
            <a:pPr lvl="5"/>
            <a:r>
              <a:rPr lang="fr-FR"/>
              <a:t>Sixième niveau de plan</a:t>
            </a:r>
          </a:p>
          <a:p>
            <a:pPr lvl="6"/>
            <a:r>
              <a:rPr lang="fr-FR"/>
              <a:t>Septième niveau de plan</a:t>
            </a:r>
          </a:p>
          <a:p>
            <a:pPr lvl="7"/>
            <a:r>
              <a:rPr lang="fr-FR"/>
              <a:t>Huitième niveau de plan</a:t>
            </a:r>
          </a:p>
          <a:p>
            <a:pPr lvl="0"/>
            <a:r>
              <a:rPr lang="fr-FR"/>
              <a:t>Neuvième niveau de planTexte chapô</a:t>
            </a:r>
          </a:p>
          <a:p>
            <a:pPr lvl="0"/>
            <a:r>
              <a:rPr lang="fr-FR"/>
              <a:t>Texte courant</a:t>
            </a:r>
          </a:p>
          <a:p>
            <a:pPr lvl="2"/>
            <a:r>
              <a:rPr lang="fr-FR"/>
              <a:t>Liste niveau 1</a:t>
            </a:r>
          </a:p>
          <a:p>
            <a:pPr lvl="3"/>
            <a:r>
              <a:rPr lang="fr-FR"/>
              <a:t>Liste niveau 2</a:t>
            </a:r>
          </a:p>
          <a:p>
            <a:pPr lvl="4"/>
            <a:r>
              <a:rPr lang="fr-FR"/>
              <a:t>Liste niveau 3</a:t>
            </a:r>
          </a:p>
        </p:txBody>
      </p:sp>
      <p:sp>
        <p:nvSpPr>
          <p:cNvPr id="7" name="Espace réservé pour une image  2"/>
          <p:cNvSpPr/>
          <p:nvPr/>
        </p:nvSpPr>
        <p:spPr>
          <a:xfrm>
            <a:off x="507959" y="1719000"/>
            <a:ext cx="6305040" cy="630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8" name="Shape 31"/>
          <p:cNvSpPr txBox="1">
            <a:spLocks noGrp="1"/>
          </p:cNvSpPr>
          <p:nvPr>
            <p:ph type="title"/>
          </p:nvPr>
        </p:nvSpPr>
        <p:spPr>
          <a:xfrm>
            <a:off x="507959" y="495360"/>
            <a:ext cx="11988359" cy="10555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r-FR"/>
              <a:t>Cliquez pour éditer le format du texte-titreTexte du titre</a:t>
            </a:r>
          </a:p>
        </p:txBody>
      </p:sp>
      <p:sp>
        <p:nvSpPr>
          <p:cNvPr id="9" name="Connecteur droit 6"/>
          <p:cNvSpPr/>
          <p:nvPr/>
        </p:nvSpPr>
        <p:spPr>
          <a:xfrm>
            <a:off x="3892320" y="9218520"/>
            <a:ext cx="7792560" cy="0"/>
          </a:xfrm>
          <a:prstGeom prst="line">
            <a:avLst/>
          </a:prstGeom>
          <a:noFill/>
          <a:ln w="25560">
            <a:solidFill>
              <a:srgbClr val="11314F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15">
            <a:lum/>
            <a:alphaModFix/>
          </a:blip>
          <a:srcRect/>
          <a:stretch>
            <a:fillRect/>
          </a:stretch>
        </p:blipFill>
        <p:spPr>
          <a:xfrm>
            <a:off x="619920" y="8749440"/>
            <a:ext cx="3043440" cy="93816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rtl="0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6000" b="0" i="0" u="none" strike="noStrike" kern="1200" spc="0">
          <a:ln>
            <a:noFill/>
          </a:ln>
          <a:solidFill>
            <a:srgbClr val="FFFFFF"/>
          </a:solidFill>
          <a:latin typeface="Montserrat Bold" pitchFamily="18"/>
          <a:ea typeface="Montserrat Bold" pitchFamily="2"/>
          <a:cs typeface="Montserrat Bold" pitchFamily="2"/>
        </a:defRPr>
      </a:lvl1pPr>
    </p:titleStyle>
    <p:bodyStyle>
      <a:lvl1pPr lvl="0">
        <a:buSzPct val="45000"/>
        <a:buFont typeface="StarSymbol"/>
        <a:buChar char="●"/>
        <a:tabLst/>
        <a:defRPr lang="fr-FR" sz="3200" b="1" i="0" u="none" strike="noStrike" spc="0">
          <a:solidFill>
            <a:srgbClr val="000000"/>
          </a:solidFill>
          <a:latin typeface="Montserrat Medium" pitchFamily="18"/>
          <a:ea typeface="Montserrat Medium" pitchFamily="2"/>
          <a:cs typeface="Montserrat Medium" pitchFamily="2"/>
        </a:defRPr>
      </a:lvl1pPr>
      <a:lvl2pPr lvl="1">
        <a:buSzPct val="75000"/>
        <a:buFont typeface="StarSymbol"/>
        <a:buChar char="–"/>
        <a:tabLst/>
        <a:defRPr lang="fr-FR" sz="3200" b="1" i="0" u="none" strike="noStrike" spc="0">
          <a:solidFill>
            <a:srgbClr val="000000"/>
          </a:solidFill>
          <a:latin typeface="Montserrat Medium" pitchFamily="18"/>
          <a:ea typeface="Montserrat Medium" pitchFamily="2"/>
          <a:cs typeface="Montserrat Medium" pitchFamily="2"/>
        </a:defRPr>
      </a:lvl2pPr>
      <a:lvl3pPr lvl="2">
        <a:buSzPct val="45000"/>
        <a:buFont typeface="StarSymbol"/>
        <a:buChar char="●"/>
        <a:tabLst/>
        <a:defRPr lang="fr-FR" sz="3200" b="1" i="0" u="none" strike="noStrike" spc="0">
          <a:solidFill>
            <a:srgbClr val="000000"/>
          </a:solidFill>
          <a:latin typeface="Montserrat Medium" pitchFamily="18"/>
          <a:ea typeface="Montserrat Medium" pitchFamily="2"/>
          <a:cs typeface="Montserrat Medium" pitchFamily="2"/>
        </a:defRPr>
      </a:lvl3pPr>
      <a:lvl4pPr lvl="3">
        <a:buSzPct val="75000"/>
        <a:buFont typeface="StarSymbol"/>
        <a:buChar char="–"/>
        <a:tabLst/>
        <a:defRPr lang="fr-FR" sz="3200" b="1" i="0" u="none" strike="noStrike" spc="0">
          <a:solidFill>
            <a:srgbClr val="000000"/>
          </a:solidFill>
          <a:latin typeface="Montserrat Medium" pitchFamily="18"/>
          <a:ea typeface="Montserrat Medium" pitchFamily="2"/>
          <a:cs typeface="Montserrat Medium" pitchFamily="2"/>
        </a:defRPr>
      </a:lvl4pPr>
      <a:lvl5pPr lvl="4">
        <a:buSzPct val="45000"/>
        <a:buFont typeface="StarSymbol"/>
        <a:buChar char="●"/>
        <a:tabLst/>
        <a:defRPr lang="fr-FR" sz="3200" b="1" i="0" u="none" strike="noStrike" spc="0">
          <a:solidFill>
            <a:srgbClr val="000000"/>
          </a:solidFill>
          <a:latin typeface="Montserrat Medium" pitchFamily="18"/>
          <a:ea typeface="Montserrat Medium" pitchFamily="2"/>
          <a:cs typeface="Montserrat Medium" pitchFamily="2"/>
        </a:defRPr>
      </a:lvl5pPr>
      <a:lvl6pPr lvl="5">
        <a:buSzPct val="45000"/>
        <a:buFont typeface="StarSymbol"/>
        <a:buChar char="●"/>
        <a:tabLst/>
        <a:defRPr lang="fr-FR" sz="3200" b="1" i="0" u="none" strike="noStrike" spc="0">
          <a:solidFill>
            <a:srgbClr val="000000"/>
          </a:solidFill>
          <a:latin typeface="Montserrat Medium" pitchFamily="18"/>
          <a:ea typeface="Montserrat Medium" pitchFamily="2"/>
          <a:cs typeface="Montserrat Medium" pitchFamily="2"/>
        </a:defRPr>
      </a:lvl6pPr>
      <a:lvl7pPr lvl="6">
        <a:buSzPct val="45000"/>
        <a:buFont typeface="StarSymbol"/>
        <a:buChar char="●"/>
        <a:tabLst/>
        <a:defRPr lang="fr-FR" sz="3200" b="1" i="0" u="none" strike="noStrike" spc="0">
          <a:solidFill>
            <a:srgbClr val="000000"/>
          </a:solidFill>
          <a:latin typeface="Montserrat Medium" pitchFamily="18"/>
          <a:ea typeface="Montserrat Medium" pitchFamily="2"/>
          <a:cs typeface="Montserrat Medium" pitchFamily="2"/>
        </a:defRPr>
      </a:lvl7pPr>
      <a:lvl8pPr lvl="7">
        <a:buSzPct val="45000"/>
        <a:buFont typeface="StarSymbol"/>
        <a:buChar char="●"/>
        <a:tabLst/>
        <a:defRPr lang="fr-FR" sz="3200" b="1" i="0" u="none" strike="noStrike" spc="0">
          <a:solidFill>
            <a:srgbClr val="000000"/>
          </a:solidFill>
          <a:latin typeface="Montserrat Medium" pitchFamily="18"/>
          <a:ea typeface="Montserrat Medium" pitchFamily="2"/>
          <a:cs typeface="Montserrat Medium" pitchFamily="2"/>
        </a:defRPr>
      </a:lvl8pPr>
      <a:lvl9pPr marL="0" marR="0" lvl="0" indent="0" algn="l" rtl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3200" b="1" i="0" u="none" strike="noStrike" spc="0">
          <a:solidFill>
            <a:srgbClr val="000000"/>
          </a:solidFill>
          <a:latin typeface="Montserrat Medium" pitchFamily="18"/>
          <a:ea typeface="Montserrat Medium" pitchFamily="2"/>
          <a:cs typeface="Montserrat Medium" pitchFamily="2"/>
        </a:defRPr>
      </a:lvl9pPr>
    </p:bodyStyle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-titre-ppt-ramsay-4-3.jpg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3004280" cy="9753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6"/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/>
          <a:stretch>
            <a:fillRect/>
          </a:stretch>
        </p:blipFill>
        <p:spPr>
          <a:xfrm>
            <a:off x="4162680" y="1638719"/>
            <a:ext cx="4679280" cy="4679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/>
          <p:cNvPicPr>
            <a:picLocks noChangeAspect="1"/>
          </p:cNvPicPr>
          <p:nvPr/>
        </p:nvPicPr>
        <p:blipFill>
          <a:blip r:embed="rId15">
            <a:lum/>
            <a:alphaModFix/>
          </a:blip>
          <a:srcRect/>
          <a:stretch>
            <a:fillRect/>
          </a:stretch>
        </p:blipFill>
        <p:spPr>
          <a:xfrm>
            <a:off x="2708280" y="2674080"/>
            <a:ext cx="7587720" cy="2339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de-titre-ppt-ramsay-4-3.jpg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3004280" cy="97531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52"/>
          <p:cNvSpPr txBox="1">
            <a:spLocks noGrp="1"/>
          </p:cNvSpPr>
          <p:nvPr>
            <p:ph type="title"/>
          </p:nvPr>
        </p:nvSpPr>
        <p:spPr>
          <a:xfrm>
            <a:off x="952560" y="4622760"/>
            <a:ext cx="11988359" cy="10555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r-FR"/>
              <a:t>Cliquez pour éditer le format du texte-titreTexte du titre</a:t>
            </a:r>
          </a:p>
        </p:txBody>
      </p:sp>
      <p:sp>
        <p:nvSpPr>
          <p:cNvPr id="7" name="Espace réservé du texte 6"/>
          <p:cNvSpPr txBox="1">
            <a:spLocks noGrp="1"/>
          </p:cNvSpPr>
          <p:nvPr>
            <p:ph type="body" idx="1"/>
          </p:nvPr>
        </p:nvSpPr>
        <p:spPr>
          <a:xfrm>
            <a:off x="650160" y="2282040"/>
            <a:ext cx="11703600" cy="6436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marR="0" lvl="0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defPPr>
            <a:lvl1pPr marL="432000" marR="0" lvl="0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1pPr>
            <a:lvl2pPr marL="864000" marR="0" lvl="1" indent="-324000" algn="l" rtl="0" hangingPunct="0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2pPr>
            <a:lvl3pPr marL="1295999" marR="0" lvl="2" indent="-288000" algn="l" rtl="0" hangingPunct="0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3pPr>
            <a:lvl4pPr marL="1728000" marR="0" lvl="3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4pPr>
            <a:lvl5pPr marL="2160000" marR="0" lvl="4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5pPr>
            <a:lvl6pPr marL="2592000" marR="0" lvl="5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6pPr>
            <a:lvl7pPr marL="3024000" marR="0" lvl="6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7pPr>
            <a:lvl8pPr marL="3456000" marR="0" lvl="7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8pPr>
            <a:lvl9pPr marL="3887999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Helvetica Light"/>
                <a:ea typeface="Helvetica Light"/>
                <a:cs typeface="Helvetica Light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rtl="0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6000" b="0" i="0" u="none" strike="noStrike" kern="1200" spc="0">
          <a:ln>
            <a:noFill/>
          </a:ln>
          <a:solidFill>
            <a:srgbClr val="FFFFFF"/>
          </a:solidFill>
          <a:latin typeface="Montserrat Bold" pitchFamily="18"/>
          <a:ea typeface="Montserrat Bold" pitchFamily="2"/>
          <a:cs typeface="Montserrat Bold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0"/>
        </a:spcBef>
        <a:spcAft>
          <a:spcPts val="1417"/>
        </a:spcAft>
        <a:tabLst/>
        <a:defRPr lang="fr-FR" sz="3600" b="0" i="0" u="none" strike="noStrike" kern="1200" spc="0">
          <a:ln>
            <a:noFill/>
          </a:ln>
          <a:solidFill>
            <a:srgbClr val="000000"/>
          </a:solidFill>
          <a:latin typeface="Helvetica Light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RE DE LA PRÉSENTATION&#10;SUR 1 ou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464000" y="8208000"/>
            <a:ext cx="5544000" cy="778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4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14 Décembre 2017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48000" y="360000"/>
            <a:ext cx="11807999" cy="1965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54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DEPISTAGE DU CANCER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54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COLO RECTAL EN 2017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440000" y="5933879"/>
            <a:ext cx="10944000" cy="16261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6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Catherine MOREL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Mise en page : Apolline COLNOT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24000" y="1368000"/>
            <a:ext cx="10584000" cy="655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60000" y="3814200"/>
            <a:ext cx="9864000" cy="2881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Importance du dépistage organisé du CCR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Amélioration des qualités du test : IMMUNOTEST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Importance du Médecin Référent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736000" y="720000"/>
            <a:ext cx="7416000" cy="2361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80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CONCLUSION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erci 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392000" y="4104000"/>
            <a:ext cx="4320000" cy="3024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HAS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Inca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Santé Publique France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(InVS,Inpes,Eprus)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Centre Léon Bérard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Institut Gustave Roussy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600" b="0" i="0" u="none" strike="noStrike" kern="120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512000" y="1539000"/>
            <a:ext cx="180720" cy="4334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68000" y="936000"/>
            <a:ext cx="9288000" cy="8553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54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Sources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08000" y="724680"/>
            <a:ext cx="7488000" cy="12841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EPIDEMIOLOGIE (1)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671999" y="2919240"/>
            <a:ext cx="5988600" cy="39927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France :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 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- 2015 → incidence 43000/an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  2020 → 45000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En hausse depuis 1980 → N°3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Mortalité en baisse → N°2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200" b="0" i="0" u="none" strike="noStrike" kern="120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Source : SPF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08000" y="884520"/>
            <a:ext cx="7343999" cy="7714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EPIDEMIOLOGIE (2)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766239" y="4176000"/>
            <a:ext cx="8321760" cy="2133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Fréquence et âge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Age moyen = 70 ans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Survie globale à 5 ans= 63%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24000" y="8500680"/>
            <a:ext cx="7703999" cy="859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Tableau récapitulatif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880000" y="674280"/>
            <a:ext cx="7454160" cy="2133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HISTOIRE NATURELLE DU CCR (1)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728000" y="2664000"/>
            <a:ext cx="10224000" cy="518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168000" y="1248480"/>
            <a:ext cx="7848000" cy="8567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800" b="0" i="0" u="none" strike="noStrike" kern="120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200" b="0" i="0" u="none" strike="noStrike" kern="120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A. 80%CCR → sporadique →  adénome → cancer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200" b="0" i="0" u="none" strike="noStrike" kern="120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1000 polypes :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 100&gt;10mm et 25 →  CCR en 10 à 20 ans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=&gt; RISQUE MOYEN : 3-4%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200" b="0" i="0" u="none" strike="noStrike" kern="120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B.15% CCR=&gt; atcd familial CCR ou adénome de grande taille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=&gt; RISQUE ELEVE : 4 à10%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200" b="0" i="0" u="none" strike="noStrike" kern="120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C.5% CCR =&gt; oncogénétique =&gt;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PAF ; Syndrome de Lynch ; MICI...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=&gt;RISQUE TRES ELEVE : 40 à 100%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800" b="0" i="0" u="none" strike="noStrike" kern="120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800" b="0" i="0" u="none" strike="noStrike" kern="120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448000" y="360000"/>
            <a:ext cx="8136000" cy="14526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HISTOIRE NATURELLE DE LA MALADIE (2)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8000" y="792000"/>
            <a:ext cx="12527999" cy="2133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ORGANISATION DU DEPISTAGE (1)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HAS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4800" b="0" i="0" u="none" strike="noStrike" kern="120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40000" y="3528000"/>
            <a:ext cx="7488000" cy="37364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Age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Tous les 2 ans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Population concernée en France : 18M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Population effective : 29% (2015-2016)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Objectif : 45%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Résultats épidémiologiques :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 Participation 50% → réduction mortalité   de 15 à20%.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96000" y="2160000"/>
            <a:ext cx="7920000" cy="6727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200" b="0" i="0" u="none" strike="noStrike" kern="120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200" b="0" i="0" u="none" strike="noStrike" kern="120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- 2015 → TEST IMMUNOLOGIQUE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 (Immuno FecalOcult Blood Test)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  Test OC -SENSOR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200" b="0" i="0" u="none" strike="noStrike" kern="120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Quantitatif . Hg humaine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Résultats : 4% de positifs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7 à 8 CCR / 100 tests +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Sensibilité+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Coût immunotest = 1.5 à 3.5 euros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Coût procédure=5.2 à 9.75 euros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07999" y="678240"/>
            <a:ext cx="10872000" cy="2129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ORGANISATION DU DEPISTAGE (2)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28000" y="1680839"/>
            <a:ext cx="7632000" cy="7895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Les perspectives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→  biologie moléculaire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200" b="0" i="0" u="none" strike="noStrike" kern="120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A. Test ADN fécal →évaluation en cours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Mutation gènes / méthylation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Test COLOGUARD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Projet COLO HYBRIDOTEST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200" b="0" i="0" u="none" strike="noStrike" kern="120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B. Test sérologique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Méthylation : interaction tumeur/hôte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EPIPROCOLON test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Coût+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- UNILAB=COLOX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200" b="0" i="0" u="none" strike="noStrike" kern="120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→ pas de validation actuelle → cf           SNFGE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96000" y="576000"/>
            <a:ext cx="11376000" cy="15368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800" b="0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Arial" pitchFamily="2"/>
              </a:rPr>
              <a:t>ORGANISATION DU DEPISTAGE (3)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rd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tandard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tandard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tandard 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186</Words>
  <Application>Microsoft Office PowerPoint</Application>
  <PresentationFormat>Affichage à l'écran (4:3)</PresentationFormat>
  <Paragraphs>84</Paragraphs>
  <Slides>11</Slides>
  <Notes>11</Notes>
  <HiddenSlides>1</HiddenSlides>
  <MMClips>0</MMClips>
  <ScaleCrop>false</ScaleCrop>
  <HeadingPairs>
    <vt:vector size="4" baseType="variant">
      <vt:variant>
        <vt:lpstr>Thème</vt:lpstr>
      </vt:variant>
      <vt:variant>
        <vt:i4>5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Standard</vt:lpstr>
      <vt:lpstr>Standard 1</vt:lpstr>
      <vt:lpstr>Standard 2</vt:lpstr>
      <vt:lpstr>Standard 3</vt:lpstr>
      <vt:lpstr>Standard 4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 TAVET</dc:creator>
  <cp:lastModifiedBy>Delphine TAVET</cp:lastModifiedBy>
  <cp:revision>36</cp:revision>
  <dcterms:modified xsi:type="dcterms:W3CDTF">2017-12-11T08:23:54Z</dcterms:modified>
</cp:coreProperties>
</file>